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7" r:id="rId1"/>
  </p:sldMasterIdLst>
  <p:sldIdLst>
    <p:sldId id="269" r:id="rId2"/>
    <p:sldId id="261" r:id="rId3"/>
    <p:sldId id="262" r:id="rId4"/>
    <p:sldId id="267" r:id="rId5"/>
    <p:sldId id="270" r:id="rId6"/>
    <p:sldId id="273" r:id="rId7"/>
    <p:sldId id="274" r:id="rId8"/>
    <p:sldId id="271" r:id="rId9"/>
    <p:sldId id="272" r:id="rId10"/>
    <p:sldId id="265" r:id="rId11"/>
    <p:sldId id="264" r:id="rId12"/>
    <p:sldId id="268"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262626"/>
    <a:srgbClr val="D9D0C1"/>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083" autoAdjust="0"/>
    <p:restoredTop sz="94660"/>
  </p:normalViewPr>
  <p:slideViewPr>
    <p:cSldViewPr snapToGrid="0">
      <p:cViewPr>
        <p:scale>
          <a:sx n="72" d="100"/>
          <a:sy n="72" d="100"/>
        </p:scale>
        <p:origin x="888" y="1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5:53:35.279"/>
    </inkml:context>
    <inkml:brush xml:id="br0">
      <inkml:brushProperty name="width" value="0.05" units="cm"/>
      <inkml:brushProperty name="height" value="0.05" units="cm"/>
      <inkml:brushProperty name="color" value="#FFFFFF"/>
    </inkml:brush>
  </inkml:definitions>
  <inkml:trace contextRef="#ctx0" brushRef="#br0">7 89 24575,'4'0'0,"2"-8"0,0-8 0,-6-6 0,-7 2 0,-3 12 0,6 8 0,2 8 0,7 3 0,6 0 0,7-3 0,-1-6 0,-3-8 0,-8-4 0,-5-4 0,-12 1 0,-3 1-8191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25.635"/>
    </inkml:context>
    <inkml:brush xml:id="br0">
      <inkml:brushProperty name="width" value="0.05" units="cm"/>
      <inkml:brushProperty name="height" value="0.05" units="cm"/>
      <inkml:brushProperty name="color" value="#FFFFFF"/>
    </inkml:brush>
  </inkml:definitions>
  <inkml:trace contextRef="#ctx0" brushRef="#br0">1 1 24575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26.187"/>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26.776"/>
    </inkml:context>
    <inkml:brush xml:id="br0">
      <inkml:brushProperty name="width" value="0.05" units="cm"/>
      <inkml:brushProperty name="height" value="0.05" units="cm"/>
      <inkml:brushProperty name="color" value="#FFFFFF"/>
    </inkml:brush>
  </inkml:definitions>
  <inkml:trace contextRef="#ctx0" brushRef="#br0">0 1 24575,'0'3'0,"2"2"0,0 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27.358"/>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27.759"/>
    </inkml:context>
    <inkml:brush xml:id="br0">
      <inkml:brushProperty name="width" value="0.05" units="cm"/>
      <inkml:brushProperty name="height" value="0.05" units="cm"/>
      <inkml:brushProperty name="color" value="#FFFFFF"/>
    </inkml:brush>
  </inkml:definitions>
  <inkml:trace contextRef="#ctx0" brushRef="#br0">0 0 24575,'4'0'0,"2"0"0,3 0 0,1 0 0,3 0 0,0 0 0,1 0 0,-3 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28.230"/>
    </inkml:context>
    <inkml:brush xml:id="br0">
      <inkml:brushProperty name="width" value="0.05" units="cm"/>
      <inkml:brushProperty name="height" value="0.05" units="cm"/>
      <inkml:brushProperty name="color" value="#FFFFFF"/>
    </inkml:brush>
  </inkml:definitions>
  <inkml:trace contextRef="#ctx0" brushRef="#br0">1 1 24575,'0'1'0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28.819"/>
    </inkml:context>
    <inkml:brush xml:id="br0">
      <inkml:brushProperty name="width" value="0.05" units="cm"/>
      <inkml:brushProperty name="height" value="0.05" units="cm"/>
      <inkml:brushProperty name="color" value="#FFFFFF"/>
    </inkml:brush>
  </inkml:definitions>
  <inkml:trace contextRef="#ctx0" brushRef="#br0">0 0 24575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29.545"/>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30.061"/>
    </inkml:context>
    <inkml:brush xml:id="br0">
      <inkml:brushProperty name="width" value="0.05" units="cm"/>
      <inkml:brushProperty name="height" value="0.05" units="cm"/>
      <inkml:brushProperty name="color" value="#FFFFFF"/>
    </inkml:brush>
  </inkml:definitions>
  <inkml:trace contextRef="#ctx0" brushRef="#br0">0 9 24575,'2'-2'0,"0"-4"0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30.603"/>
    </inkml:context>
    <inkml:brush xml:id="br0">
      <inkml:brushProperty name="width" value="0.05" units="cm"/>
      <inkml:brushProperty name="height" value="0.05" units="cm"/>
      <inkml:brushProperty name="color" value="#FFFFFF"/>
    </inkml:brush>
  </inkml:definitions>
  <inkml:trace contextRef="#ctx0" brushRef="#br0">0 0 24575,'0'2'0,"0"2"0,0 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5:53:41.513"/>
    </inkml:context>
    <inkml:brush xml:id="br0">
      <inkml:brushProperty name="width" value="0.05" units="cm"/>
      <inkml:brushProperty name="height" value="0.05" units="cm"/>
      <inkml:brushProperty name="color" value="#FFFFFF"/>
    </inkml:brush>
  </inkml:definitions>
  <inkml:trace contextRef="#ctx0" brushRef="#br0">119 133 24575,'-2'0'0,"1"0"0,-1 0 0,0 0 0,1 0 0,-1 0 0,0 1 0,1-1 0,-1 1 0,1-1 0,-1 1 0,1-1 0,-1 1 0,1 0 0,0 0 0,-1 0 0,1 0 0,0 0 0,-1 0 0,1 0 0,0 0 0,0 0 0,-1 2 0,1 0 0,-1-1 0,1 1 0,1-1 0,-1 1 0,0 0 0,0-1 0,1 1 0,0 0 0,-1-1 0,1 1 0,0 0 0,1 3 0,-1 0 0,1 0 0,0-1 0,1 1 0,-1-1 0,1 0 0,0 1 0,0-1 0,1 0 0,-1 0 0,1 0 0,0-1 0,7 9 0,-6-10 0,1 0 0,-1 0 0,1 0 0,0-1 0,0 1 0,0-1 0,0 0 0,0-1 0,0 1 0,1-1 0,-1 0 0,0-1 0,1 1 0,-1-1 0,11 0 0,-13-1 0,0 1 0,1 0 0,-1-1 0,0 1 0,0-1 0,0 0 0,1 0 0,-1 0 0,0-1 0,0 1 0,-1-1 0,1 1 0,0-1 0,0 0 0,-1 0 0,1 0 0,-1-1 0,0 1 0,0 0 0,0-1 0,0 0 0,0 1 0,0-1 0,-1 0 0,1 0 0,-1 0 0,2-5 0,0-4 0,-1 0 0,0 0 0,-1 0 0,0 0 0,-1-1 0,0 1 0,-1 0 0,0 0 0,-5-21 0,4 28 0,1 0 0,-1 0 0,0 0 0,0 1 0,0-1 0,-1 1 0,1-1 0,-1 1 0,0 0 0,-1 0 0,1 0 0,-1 0 0,1 1 0,-1-1 0,0 1 0,0 0 0,-1 0 0,1 0 0,-1 1 0,1 0 0,-1 0 0,0 0 0,0 0 0,0 1 0,-6-2 0,2 2 0,1 1 0,-1 0 0,1 0 0,-1 1 0,1 0 0,-1 0 0,1 1 0,-1 0 0,1 1 0,0 0 0,-11 5 0,16-7 0,0 1 0,0-1 0,1 1 0,-1-1 0,0 1 0,1 0 0,-1 0 0,1 0 0,0 0 0,0 0 0,0 0 0,0 1 0,0-1 0,0 1 0,1-1 0,-1 1 0,1 0 0,0 0 0,-1-1 0,1 1 0,1 0 0,-1 0 0,0 0 0,1 0 0,-1 0 0,1 1 0,0-1 0,0 0 0,0 0 0,1 0 0,-1 0 0,1 0 0,-1 0 0,3 5 0,-1-5 0,0 1 0,0-1 0,0 0 0,1 0 0,0 0 0,-1 0 0,1 0 0,0-1 0,0 1 0,0-1 0,1 0 0,-1 0 0,0 0 0,1 0 0,-1-1 0,1 1 0,0-1 0,0 0 0,-1 0 0,1 0 0,0-1 0,0 1 0,0-1 0,0 0 0,4 0 0,-4 0 0,-1 0 0,1 0 0,-1 0 0,1 0 0,-1-1 0,1 0 0,-1 0 0,1 0 0,-1 0 0,0 0 0,1 0 0,-1-1 0,0 0 0,0 1 0,0-1 0,0-1 0,0 1 0,-1 0 0,1-1 0,-1 1 0,1-1 0,-1 0 0,0 1 0,0-1 0,0 0 0,0-1 0,1-4 0,-2 7 0,-1 0 0,1-1 0,-1 1 0,0-1 0,1 1 0,-1 0 0,0-1 0,0 1 0,0-1 0,0 1 0,0-1 0,0 1 0,-1-1 0,1 1 0,0-1 0,-1 1 0,1 0 0,-1-1 0,0 1 0,1 0 0,-1-1 0,0 1 0,0 0 0,0 0 0,0 0 0,0 0 0,0 0 0,0 0 0,0 0 0,0 0 0,0 0 0,-1 0 0,1 1 0,0-1 0,-1 0 0,1 1 0,0-1 0,-1 1 0,-1-1 0,0 1 0,0-1 0,-1 1 0,1-1 0,0 1 0,0 0 0,0 1 0,0-1 0,0 0 0,-1 1 0,1 0 0,0 0 0,0 0 0,0 0 0,0 0 0,1 0 0,-1 1 0,-4 2 0,2 1 0,1 0 0,0 0 0,0 0 0,0 0 0,1 0 0,0 1 0,0 0 0,0-1 0,1 1 0,-1 0 0,1 0 0,1 1 0,-2 8 0,2-11 0,0-1 0,1 1 0,-1-1 0,1 1 0,0 0 0,0-1 0,0 1 0,1 0 0,-1-1 0,1 1 0,0-1 0,0 1 0,0-1 0,0 1 0,1-1 0,-1 1 0,1-1 0,0 0 0,0 0 0,0 0 0,0 0 0,1 0 0,-1-1 0,5 4 0,-5-5 0,1 1 0,0-1 0,-1 0 0,1 0 0,0 0 0,-1-1 0,1 1 0,0-1 0,0 1 0,0-1 0,0 0 0,0 0 0,-1 0 0,1-1 0,0 1 0,0-1 0,0 1 0,-1-1 0,1 0 0,0 0 0,-1 0 0,1 0 0,0-1 0,-1 1 0,0-1 0,1 0 0,2-2 0,0 0 0,-1 0 0,0 0 0,0 0 0,0 0 0,0-1 0,0 0 0,-1 1 0,0-1 0,0-1 0,-1 1 0,1 0 0,1-8 0,-2 6 0,-1 1 0,0-1 0,0 0 0,0 0 0,-1 1 0,0-1 0,-1 0 0,1 0 0,-1 0 0,-3-8 0,3 13 0,1-1 0,-1 1 0,0 0 0,0 0 0,-1 0 0,1 0 0,0 0 0,-1 1 0,1-1 0,-1 0 0,0 0 0,1 1 0,-1-1 0,0 1 0,0 0 0,0-1 0,0 1 0,0 0 0,0 0 0,-1 1 0,1-1 0,0 0 0,0 1 0,-1-1 0,1 1 0,0-1 0,-1 1 0,1 0 0,0 0 0,-1 0 0,1 1 0,0-1 0,-4 1 0,0 1 0,0 0 0,1 0 0,-1 1 0,0-1 0,1 1 0,0 0 0,0 1 0,0-1 0,0 1 0,0 0 0,1 0 0,-1 1 0,-5 7 0,9-10 0,-1 0 0,0 0 0,0 0 0,1 0 0,-1 0 0,1 0 0,0 1 0,0-1 0,-1 1 0,2-1 0,-1 1 0,0-1 0,0 1 0,1 0 0,0-1 0,-1 1 0,1 0 0,0-1 0,0 1 0,0 0 0,1 0 0,-1-1 0,1 1 0,-1-1 0,1 1 0,0 0 0,0-1 0,0 0 0,0 1 0,1-1 0,-1 1 0,4 2 0,-3-3 0,0 0 0,0-1 0,0 1 0,1-1 0,-1 0 0,0 1 0,1-1 0,-1 0 0,1-1 0,-1 1 0,1 0 0,0-1 0,-1 1 0,1-1 0,0 0 0,-1 0 0,1 0 0,0 0 0,-1-1 0,1 1 0,0-1 0,-1 1 0,1-1 0,-1 0 0,1 0 0,-1 0 0,1 0 0,-1-1 0,0 1 0,0-1 0,1 1 0,2-4 0,-3 4 0,0-1 0,0 0 0,0 0 0,1 1 0,-2-2 0,1 1 0,0 0 0,0 0 0,-1 0 0,1-1 0,-1 1 0,0-1 0,0 1 0,1-1 0,-2 0 0,1 1 0,0-1 0,-1 0 0,1 0 0,-1 0 0,0 1 0,0-1 0,0 0 0,0 0 0,0 0 0,-1 1 0,1-1 0,-1 0 0,0 0 0,-1-4 0,-1 4 0,1 1 0,0-1 0,-1 1 0,0 0 0,1 0 0,-1 0 0,0 0 0,0 0 0,0 1 0,-1-1 0,1 1 0,0 0 0,0-1 0,-1 2 0,1-1 0,-1 0 0,-4 0 0,-2 0 0,-1 0 0,1 1 0,-1 0 0,-15 2 0,23-2 11,-1 1 0,1 0 0,-1 1 0,1-1 0,-1 1 0,1-1-1,0 1 1,0 0 0,0 0 0,-4 3 0,6-4-51,0 0 0,0-1 0,0 1-1,1 0 1,-1 0 0,0 0 0,0 0 0,1-1 0,-1 1 0,1 0-1,-1 0 1,1 0 0,-1 0 0,1 0 0,0 0 0,-1 0 0,1 0 0,0 1-1,0-1 1,0 0 0,0 0 0,0 0 0,0 0 0,0 0 0,0 0-1,0 0 1,0 0 0,1 0 0,-1 0 0,0 0 0,1 0 0,-1 0 0,1 0-1,-1 0 1,1 0 0,1 2 0,11 9-6786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31.326"/>
    </inkml:context>
    <inkml:brush xml:id="br0">
      <inkml:brushProperty name="width" value="0.05" units="cm"/>
      <inkml:brushProperty name="height" value="0.05" units="cm"/>
      <inkml:brushProperty name="color" value="#FFFFFF"/>
    </inkml:brush>
  </inkml:definitions>
  <inkml:trace contextRef="#ctx0" brushRef="#br0">8 1 24575,'-2'0'0,"-4"0"0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31.978"/>
    </inkml:context>
    <inkml:brush xml:id="br0">
      <inkml:brushProperty name="width" value="0.05" units="cm"/>
      <inkml:brushProperty name="height" value="0.05" units="cm"/>
      <inkml:brushProperty name="color" value="#FFFFFF"/>
    </inkml:brush>
  </inkml:definitions>
  <inkml:trace contextRef="#ctx0" brushRef="#br0">0 0 24575,'4'2'0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32.503"/>
    </inkml:context>
    <inkml:brush xml:id="br0">
      <inkml:brushProperty name="width" value="0.05" units="cm"/>
      <inkml:brushProperty name="height" value="0.05" units="cm"/>
      <inkml:brushProperty name="color" value="#FFFFFF"/>
    </inkml:brush>
  </inkml:definitions>
  <inkml:trace contextRef="#ctx0" brushRef="#br0">1 1 24575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33.087"/>
    </inkml:context>
    <inkml:brush xml:id="br0">
      <inkml:brushProperty name="width" value="0.05" units="cm"/>
      <inkml:brushProperty name="height" value="0.05" units="cm"/>
      <inkml:brushProperty name="color" value="#FFFFFF"/>
    </inkml:brush>
  </inkml:definitions>
  <inkml:trace contextRef="#ctx0" brushRef="#br0">0 0 24575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33.624"/>
    </inkml:context>
    <inkml:brush xml:id="br0">
      <inkml:brushProperty name="width" value="0.05" units="cm"/>
      <inkml:brushProperty name="height" value="0.05" units="cm"/>
      <inkml:brushProperty name="color" value="#FFFFFF"/>
    </inkml:brush>
  </inkml:definitions>
  <inkml:trace contextRef="#ctx0" brushRef="#br0">0 0 24575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34.058"/>
    </inkml:context>
    <inkml:brush xml:id="br0">
      <inkml:brushProperty name="width" value="0.05" units="cm"/>
      <inkml:brushProperty name="height" value="0.05" units="cm"/>
      <inkml:brushProperty name="color" value="#FFFFFF"/>
    </inkml:brush>
  </inkml:definitions>
  <inkml:trace contextRef="#ctx0" brushRef="#br0">1 1 24575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34.604"/>
    </inkml:context>
    <inkml:brush xml:id="br0">
      <inkml:brushProperty name="width" value="0.05" units="cm"/>
      <inkml:brushProperty name="height" value="0.05" units="cm"/>
      <inkml:brushProperty name="color" value="#FFFFFF"/>
    </inkml:brush>
  </inkml:definitions>
  <inkml:trace contextRef="#ctx0" brushRef="#br0">0 0 24575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35.076"/>
    </inkml:context>
    <inkml:brush xml:id="br0">
      <inkml:brushProperty name="width" value="0.05" units="cm"/>
      <inkml:brushProperty name="height" value="0.05" units="cm"/>
      <inkml:brushProperty name="color" value="#FFFFFF"/>
    </inkml:brush>
  </inkml:definitions>
  <inkml:trace contextRef="#ctx0" brushRef="#br0">0 1 24575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35.633"/>
    </inkml:context>
    <inkml:brush xml:id="br0">
      <inkml:brushProperty name="width" value="0.05" units="cm"/>
      <inkml:brushProperty name="height" value="0.05" units="cm"/>
      <inkml:brushProperty name="color" value="#FFFFFF"/>
    </inkml:brush>
  </inkml:definitions>
  <inkml:trace contextRef="#ctx0" brushRef="#br0">1 1 24575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36.101"/>
    </inkml:context>
    <inkml:brush xml:id="br0">
      <inkml:brushProperty name="width" value="0.05" units="cm"/>
      <inkml:brushProperty name="height" value="0.05" units="cm"/>
      <inkml:brushProperty name="color" value="#FFFFFF"/>
    </inkml:brush>
  </inkml:definitions>
  <inkml:trace contextRef="#ctx0" brushRef="#br0">1 1 24575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5:53:48.363"/>
    </inkml:context>
    <inkml:brush xml:id="br0">
      <inkml:brushProperty name="width" value="0.05" units="cm"/>
      <inkml:brushProperty name="height" value="0.05" units="cm"/>
      <inkml:brushProperty name="color" value="#FFFFFF"/>
    </inkml:brush>
  </inkml:definitions>
  <inkml:trace contextRef="#ctx0" brushRef="#br0">1 117 24575,'2'0'0,"-1"-1"0,1 1 0,0-1 0,0 1 0,-1-1 0,1 0 0,0 0 0,-1 0 0,1 0 0,-1 0 0,1 0 0,-1-1 0,0 1 0,0 0 0,1-1 0,-1 1 0,0-1 0,0 1 0,0-1 0,0 0 0,-1 1 0,1-1 0,0 0 0,-1 1 0,1-4 0,7-8 0,-7 14 0,0-1 0,0 0 0,0 0 0,0 0 0,-1 0 0,1-1 0,0 1 0,0 0 0,0 0 0,0-1 0,0 1 0,0 0 0,-1-1 0,1 1 0,0 0 0,0-1 0,-1 0 0,1 1 0,0-1 0,-1 1 0,1-1 0,0 0 0,-1 1 0,1-1 0,-1 0 0,1 0 0,-1 1 0,1-1 0,-1 0 0,0 0 0,1 0 0,-1 0 0,0 1 0,0-1 0,0 0 0,1 0 0,-1 0 0,0 0 0,0 0 0,0 0 0,-1 0 0,1 1 0,0-3 0,0 3 0,0-1 0,0 0 0,0 1 0,-1-1 0,1 1 0,0-1 0,0 0 0,0 1 0,-1-1 0,1 1 0,0-1 0,0 1 0,-1-1 0,1 0 0,-1 1 0,1-1 0,0 1 0,-1 0 0,1-1 0,-1 1 0,0-1 0,0 1 0,0 0 0,1 0 0,-1 0 0,1 0 0,-1 0 0,0 0 0,1 1 0,-1-1 0,1 0 0,-1 0 0,1 1 0,-1-1 0,1 0 0,-1 1 0,1-1 0,-1 0 0,1 1 0,-1-1 0,1 1 0,-1-1 0,1 1 0,0-1 0,-1 1 0,1-1 0,0 1 0,0-1 0,-1 1 0,1-1 0,0 2 0,-7 30 0,10-16 0,-3-15 0,0-1 0,0 0 0,0 1 0,1-1 0,-1 0 0,0 1 0,1-1 0,-1 0 0,0 1 0,0-1 0,1 0 0,-1 0 0,1 0 0,-1 1 0,0-1 0,1 0 0,-1 0 0,0 0 0,1 0 0,-1 0 0,1 0 0,-1 1 0,0-1 0,1 0 0,-1 0 0,1 0 0,-1-1 0,0 1 0,1 0 0,-1 0 0,1 0 0,0 0 0,-1 0 0,1-1 0,-1 1 0,1 0 0,0 0 0,-1-1 0,1 1 0,-1 0 0,1-1 0,-1 1 0,1-1 0,-1 1 0,1-1 0,-1 1 0,1-1 0,-1 1 0,0-1 0,1 1 0,-1-1 0,0 0 0,1 1 0,-1-1 0,0 0 0,0 1 0,0-1 0,0 1 0,0-1 0,1 0 0,-1 1 0,0-1 0,-1-1 0,1 0 0,0 0 0,0 0 0,-1-1 0,1 1 0,-1 0 0,0 0 0,1 0 0,-1 0 0,-2-4 0,2 4 0,0 1 0,0 0 0,0-1 0,0 1 0,0-1 0,-1 1 0,1 0 0,0 0 0,-1 0 0,1 0 0,0 0 0,-4-1 0,5 1 0,-1 1 0,0 0 0,0 0 0,1 0 0,-1 0 0,0 0 0,1 0 0,-1 0 0,0 0 0,0 0 0,1 0 0,-1 0 0,0 0 0,1 0 0,-1 1 0,0-1 0,1 0 0,-1 0 0,0 1 0,1-1 0,-1 1 0,0-1 0,1 0 0,-1 1 0,1-1 0,-1 1 0,1 0 0,-1-1 0,1 1 0,-1 0 0,-1 2 0,1-1 0,0 0 0,0 0 0,0 1 0,0-1 0,0 0 0,1 1 0,-1-1 0,0 1 0,1-1 0,0 1 0,0-1 0,0 1 0,0-1 0,0 1 0,0-1 0,1 1 0,-1-1 0,1 1 0,-1-1 0,1 0 0,0 1 0,0-1 0,0 0 0,1 0 0,-1 1 0,0-1 0,4 3 0,-3-2 0,0-1 0,0 0 0,0 0 0,0 0 0,0 0 0,1-1 0,-1 1 0,1-1 0,-1 1 0,1-1 0,-1 0 0,1 0 0,0 0 0,0 0 0,0 0 0,-1-1 0,1 0 0,0 1 0,0-1 0,0 0 0,0 0 0,0 0 0,0-1 0,0 1 0,3-2 0,-3 1 0,-1 0 0,1-1 0,-1 1 0,0-1 0,1 1 0,-1-1 0,0 0 0,0 0 0,0 0 0,0 0 0,-1-1 0,1 1 0,-1 0 0,1-1 0,-1 1 0,0-1 0,0 0 0,0 1 0,0-1 0,0 0 0,0 1 0,-1-1 0,1 0 0,-1 0 0,0 0 0,0 0 0,0 1 0,0-1 0,-1 0 0,0-4 0,1 4 0,-1 0 0,1 1 0,-1-1 0,1 0 0,-1 0 0,0 1 0,0-1 0,0 0 0,0 1 0,-1-1 0,1 1 0,-1-1 0,0 1 0,1 0 0,-1 0 0,0 0 0,0 0 0,0 0 0,-1 0 0,1 0 0,0 1 0,-1-1 0,1 1 0,-1-1 0,1 1 0,-1 0 0,0 0 0,0 0 0,-5 0 0,7 1 0,-1 0 0,1 0 0,0 0 0,-1 0 0,1 1 0,-1-1 0,1 1 0,-1-1 0,1 1 0,0-1 0,-1 1 0,1 0 0,0-1 0,0 1 0,0 0 0,-1 0 0,1 0 0,0 0 0,0 0 0,0 0 0,0 0 0,1 1 0,-1-1 0,0 0 0,0 0 0,1 1 0,-1-1 0,1 0 0,-1 1 0,1-1 0,0 1 0,-1 1 0,1-1 0,-1 0 0,1 0 0,0 0 0,0-1 0,0 1 0,0 0 0,0 0 0,1 0 0,-1 0 0,0 0 0,1 0 0,0 0 0,-1 0 0,1 0 0,0-1 0,0 1 0,0 0 0,0 0 0,0-1 0,0 1 0,1-1 0,-1 1 0,3 1 0,-2-2-36,-1 0 0,1 1 0,-1-1 1,1-1-1,0 1 0,0 0 0,-1 0 0,1-1 0,0 1 0,0-1 0,0 1 0,0-1 0,0 0 0,0 0 0,-1 0 0,1 0 0,0 0 1,0 0-1,0 0 0,0-1 0,0 1 0,0-1 0,0 1 0,-1-1 0,1 0 0,0 0 0,0 0 0,-1 0 0,1 0 0,-1 0 0,1 0 1,-1 0-1,1-1 0,-1 1 0,0 0 0,1-1 0,0-2 0,7-12-6790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36.598"/>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37.159"/>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37.775"/>
    </inkml:context>
    <inkml:brush xml:id="br0">
      <inkml:brushProperty name="width" value="0.05" units="cm"/>
      <inkml:brushProperty name="height" value="0.05" units="cm"/>
      <inkml:brushProperty name="color" value="#FFFFFF"/>
    </inkml:brush>
  </inkml:definitions>
  <inkml:trace contextRef="#ctx0" brushRef="#br0">1 1 24575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38.276"/>
    </inkml:context>
    <inkml:brush xml:id="br0">
      <inkml:brushProperty name="width" value="0.05" units="cm"/>
      <inkml:brushProperty name="height" value="0.05" units="cm"/>
      <inkml:brushProperty name="color" value="#FFFFFF"/>
    </inkml:brush>
  </inkml:definitions>
  <inkml:trace contextRef="#ctx0" brushRef="#br0">0 1 24575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38.769"/>
    </inkml:context>
    <inkml:brush xml:id="br0">
      <inkml:brushProperty name="width" value="0.05" units="cm"/>
      <inkml:brushProperty name="height" value="0.05" units="cm"/>
      <inkml:brushProperty name="color" value="#FFFFFF"/>
    </inkml:brush>
  </inkml:definitions>
  <inkml:trace contextRef="#ctx0" brushRef="#br0">0 1 24575</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39.273"/>
    </inkml:context>
    <inkml:brush xml:id="br0">
      <inkml:brushProperty name="width" value="0.05" units="cm"/>
      <inkml:brushProperty name="height" value="0.05" units="cm"/>
      <inkml:brushProperty name="color" value="#FFFFFF"/>
    </inkml:brush>
  </inkml:definitions>
  <inkml:trace contextRef="#ctx0" brushRef="#br0">0 0 24575</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40.228"/>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40.958"/>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41.570"/>
    </inkml:context>
    <inkml:brush xml:id="br0">
      <inkml:brushProperty name="width" value="0.05" units="cm"/>
      <inkml:brushProperty name="height" value="0.05" units="cm"/>
      <inkml:brushProperty name="color" value="#FFFFFF"/>
    </inkml:brush>
  </inkml:definitions>
  <inkml:trace contextRef="#ctx0" brushRef="#br0">1 1 24575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42.095"/>
    </inkml:context>
    <inkml:brush xml:id="br0">
      <inkml:brushProperty name="width" value="0.05" units="cm"/>
      <inkml:brushProperty name="height" value="0.05" units="cm"/>
      <inkml:brushProperty name="color" value="#FFFFFF"/>
    </inkml:brush>
  </inkml:definitions>
  <inkml:trace contextRef="#ctx0" brushRef="#br0">0 1 24575,'4'0'0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5:53:53.460"/>
    </inkml:context>
    <inkml:brush xml:id="br0">
      <inkml:brushProperty name="width" value="0.05" units="cm"/>
      <inkml:brushProperty name="height" value="0.05" units="cm"/>
      <inkml:brushProperty name="color" value="#FFFFFF"/>
    </inkml:brush>
  </inkml:definitions>
  <inkml:trace contextRef="#ctx0" brushRef="#br0">110 112 24575,'0'-1'0,"0"1"0,0 0 0,0-1 0,0 1 0,0-1 0,-1 1 0,1-1 0,0 1 0,0 0 0,0-1 0,0 1 0,0-1 0,0 1 0,-1 0 0,1-1 0,0 1 0,0 0 0,-1-1 0,1 1 0,0 0 0,-1-1 0,1 1 0,0 0 0,-1 0 0,1-1 0,0 1 0,-1 0 0,1 0 0,0 0 0,-1-1 0,1 1 0,-1 0 0,-17 2 0,-15 12 0,12 6 0,20-19 0,1-1 0,0 0 0,-1 1 0,1-1 0,0 0 0,-1 1 0,1-1 0,0 0 0,0 1 0,-1-1 0,1 1 0,0-1 0,0 0 0,0 1 0,0-1 0,0 1 0,0-1 0,-1 0 0,1 1 0,0-1 0,0 1 0,0-1 0,0 1 0,0-1 0,1 1 0,-1-1 0,0 0 0,0 1 0,0-1 0,0 1 0,0-1 0,1 0 0,-1 1 0,0-1 0,0 1 0,1-1 0,-1 0 0,0 1 0,0-1 0,1 0 0,-1 1 0,0-1 0,1 0 0,-1 0 0,1 1 0,-1-1 0,0 0 0,1 0 0,-1 0 0,1 0 0,-1 0 0,1 1 0,-1-1 0,0 0 0,1 0 0,-1 0 0,1 0 0,-1 0 0,1 0 0,2-1 0,0 1 0,0-1 0,0 1 0,-1-1 0,1 0 0,0 0 0,-1 0 0,1 0 0,-1-1 0,1 1 0,-1-1 0,0 1 0,1-1 0,-1 0 0,0 0 0,0 0 0,0 0 0,0 0 0,-1-1 0,1 1 0,-1 0 0,3-6 0,-3 7 0,1-1 0,-1 0 0,0 0 0,0 0 0,0 0 0,0 0 0,-1 0 0,1-1 0,0 1 0,-1 0 0,0 0 0,1 0 0,-1-1 0,0 1 0,0 0 0,0 0 0,0-1 0,-1 1 0,1 0 0,-1 0 0,1 0 0,-1 0 0,0 0 0,0-1 0,0 1 0,0 0 0,0 1 0,-3-5 0,1 4 0,-1 0 0,0 0 0,0 0 0,0 0 0,0 1 0,0-1 0,0 1 0,0 0 0,0 0 0,0 1 0,-7-1 0,9 1 0,1 0 0,0-1 0,0 1 0,-1 0 0,1 0 0,0 0 0,0 0 0,-1 1 0,1-1 0,0 0 0,0 0 0,-1 1 0,1-1 0,0 1 0,0-1 0,0 1 0,0 0 0,0-1 0,0 1 0,0 0 0,0-1 0,0 1 0,0 0 0,0 0 0,0 0 0,0 0 0,1 0 0,-1 0 0,0 0 0,1 0 0,-1 1 0,1-1 0,-1 0 0,1 0 0,0 0 0,-1 1 0,1-1 0,0 0 0,0 0 0,0 1 0,0 1 0,0-1 0,1 0 0,0 0 0,-1 0 0,1 0 0,0 0 0,0 0 0,0-1 0,0 1 0,0 0 0,1-1 0,-1 1 0,1 0 0,-1-1 0,1 0 0,-1 1 0,1-1 0,0 0 0,-1 0 0,1 0 0,0 0 0,0 0 0,0 0 0,0 0 0,0-1 0,0 1 0,0-1 0,3 1 0,-3-1 0,0 1 0,0-1 0,0 0 0,1 1 0,-1-1 0,0 0 0,0-1 0,0 1 0,1 0 0,-1 0 0,0-1 0,0 0 0,0 1 0,0-1 0,0 0 0,0 0 0,0 0 0,0 0 0,0 0 0,-1-1 0,1 1 0,0 0 0,-1-1 0,1 1 0,-1-1 0,3-3 0,-3 1 0,1 1 0,-1-1 0,-1 0 0,1 1 0,0-1 0,-1 0 0,0 0 0,0 1 0,0-1 0,0 0 0,-1 0 0,-1-6 0,2 9 0,0 0 0,0-1 0,-1 1 0,1 0 0,0-1 0,-1 1 0,1 0 0,-1 0 0,1 0 0,-1 0 0,0 0 0,1-1 0,-1 1 0,0 0 0,0 0 0,0 1 0,0-1 0,0 0 0,0 0 0,0 0 0,0 1 0,0-1 0,0 0 0,-1 1 0,1-1 0,0 1 0,0 0 0,0-1 0,-1 1 0,1 0 0,0 0 0,-1-1 0,1 1 0,0 0 0,0 0 0,-1 1 0,1-1 0,0 0 0,-1 0 0,-1 1 0,1 0 7,-1 1 0,0-1 0,1 1 0,-1-1 0,1 1 1,0 0-1,0 0 0,-1 0 0,1 0 0,1 0 0,-1 1 0,0-1 0,0 1 0,1-1 0,-1 1 0,-1 5 0,1-3-193,0 1 1,0-1-1,1 1 0,-1-1 1,1 1-1,1 0 1,-1 9-1,3 5-6640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43.238"/>
    </inkml:context>
    <inkml:brush xml:id="br0">
      <inkml:brushProperty name="width" value="0.05" units="cm"/>
      <inkml:brushProperty name="height" value="0.05" units="cm"/>
      <inkml:brushProperty name="color" value="#FFFFFF"/>
    </inkml:brush>
  </inkml:definitions>
  <inkml:trace contextRef="#ctx0" brushRef="#br0">1 1 24575</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43.982"/>
    </inkml:context>
    <inkml:brush xml:id="br0">
      <inkml:brushProperty name="width" value="0.05" units="cm"/>
      <inkml:brushProperty name="height" value="0.05" units="cm"/>
      <inkml:brushProperty name="color" value="#FFFFFF"/>
    </inkml:brush>
  </inkml:definitions>
  <inkml:trace contextRef="#ctx0" brushRef="#br0">0 0 24575</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44.530"/>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45.612"/>
    </inkml:context>
    <inkml:brush xml:id="br0">
      <inkml:brushProperty name="width" value="0.05" units="cm"/>
      <inkml:brushProperty name="height" value="0.05" units="cm"/>
      <inkml:brushProperty name="color" value="#FFFFFF"/>
    </inkml:brush>
  </inkml:definitions>
  <inkml:trace contextRef="#ctx0" brushRef="#br0">0 1 24575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46.396"/>
    </inkml:context>
    <inkml:brush xml:id="br0">
      <inkml:brushProperty name="width" value="0.05" units="cm"/>
      <inkml:brushProperty name="height" value="0.05" units="cm"/>
      <inkml:brushProperty name="color" value="#FFFFFF"/>
    </inkml:brush>
  </inkml:definitions>
  <inkml:trace contextRef="#ctx0" brushRef="#br0">0 0 24575</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46.996"/>
    </inkml:context>
    <inkml:brush xml:id="br0">
      <inkml:brushProperty name="width" value="0.05" units="cm"/>
      <inkml:brushProperty name="height" value="0.05" units="cm"/>
      <inkml:brushProperty name="color" value="#FFFFFF"/>
    </inkml:brush>
  </inkml:definitions>
  <inkml:trace contextRef="#ctx0" brushRef="#br0">0 1 24575</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47.544"/>
    </inkml:context>
    <inkml:brush xml:id="br0">
      <inkml:brushProperty name="width" value="0.05" units="cm"/>
      <inkml:brushProperty name="height" value="0.05" units="cm"/>
      <inkml:brushProperty name="color" value="#FFFFFF"/>
    </inkml:brush>
  </inkml:definitions>
  <inkml:trace contextRef="#ctx0" brushRef="#br0">1 1 24575</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48.104"/>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48.933"/>
    </inkml:context>
    <inkml:brush xml:id="br0">
      <inkml:brushProperty name="width" value="0.05" units="cm"/>
      <inkml:brushProperty name="height" value="0.05" units="cm"/>
      <inkml:brushProperty name="color" value="#FFFFFF"/>
    </inkml:brush>
  </inkml:definitions>
  <inkml:trace contextRef="#ctx0" brushRef="#br0">1 1 24575</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49.722"/>
    </inkml:context>
    <inkml:brush xml:id="br0">
      <inkml:brushProperty name="width" value="0.05" units="cm"/>
      <inkml:brushProperty name="height" value="0.05" units="cm"/>
      <inkml:brushProperty name="color" value="#FFFFFF"/>
    </inkml:brush>
  </inkml:definitions>
  <inkml:trace contextRef="#ctx0" brushRef="#br0">0 0 24575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5:53:58.008"/>
    </inkml:context>
    <inkml:brush xml:id="br0">
      <inkml:brushProperty name="width" value="0.05" units="cm"/>
      <inkml:brushProperty name="height" value="0.05" units="cm"/>
      <inkml:brushProperty name="color" value="#FFFFFF"/>
    </inkml:brush>
  </inkml:definitions>
  <inkml:trace contextRef="#ctx0" brushRef="#br0">79 25 24575,'-1'0'0,"-1"0"0,0 0 0,1 1 0,-1-1 0,0 0 0,1 1 0,-1-1 0,0 1 0,1-1 0,-1 1 0,1 0 0,-1 0 0,1 0 0,0 0 0,-1 0 0,1 0 0,0 0 0,0 0 0,-2 2 0,1 0 0,0 0 0,0 1 0,0-1 0,0 1 0,1-1 0,0 1 0,-1-1 0,0 6 0,0 7 0,-1 1 0,2 0 0,1 18 0,0-23 0,-1-1 0,2 0 0,-1 0 0,1 0 0,1 0 0,0 0 0,1-1 0,5 16 0,-6-22 0,0 0 0,0 0 0,0 0 0,0-1 0,0 1 0,1-1 0,0 0 0,0 0 0,0 0 0,0 0 0,0 0 0,0-1 0,1 1 0,0-1 0,-1 0 0,1 0 0,0 0 0,0-1 0,0 1 0,0-1 0,0 0 0,5 1 0,0-1 0,0-1 0,0 0 0,-1 0 0,1-1 0,0 0 0,-1 0 0,1-1 0,-1 0 0,1-1 0,-1 0 0,0 0 0,0-1 0,13-8 0,-15 9 0,0-1 0,0 0 0,-1 0 0,0-1 0,0 1 0,0-1 0,0 0 0,-1 0 0,0-1 0,0 0 0,0 1 0,-1-1 0,0 0 0,0-1 0,0 1 0,-1 0 0,0-1 0,2-8 0,-4 13 0,1 0 0,-1 0 0,0 0 0,1 0 0,-1 0 0,0 0 0,0 0 0,-1 0 0,1 0 0,0 0 0,-1 0 0,1 1 0,-1-1 0,1 0 0,-1 0 0,0 0 0,0 0 0,0 1 0,0-1 0,0 0 0,0 1 0,0-1 0,-1 1 0,1-1 0,-1 1 0,1 0 0,-1-1 0,1 1 0,-1 0 0,0 0 0,1 0 0,-1 0 0,0 1 0,0-1 0,0 0 0,0 1 0,0-1 0,0 1 0,0 0 0,0-1 0,-2 1 0,-3 0 0,1 0 0,-1 1 0,0 0 0,1 0 0,-1 0 0,1 1 0,-1 0 0,1 0 0,0 0 0,0 1 0,-6 4 0,5-3 0,0 1 0,1 0 0,0 1 0,1-1 0,-1 1 0,1 0 0,0 0 0,0 1 0,-6 13 0,9-17 0,0 0 0,1 0 0,-1 0 0,1 0 0,0 0 0,0 0 0,0 1 0,1-1 0,-1 0 0,1 1 0,0-1 0,0 1 0,0-1 0,0 0 0,0 1 0,1-1 0,-1 0 0,1 1 0,0-1 0,0 0 0,1 0 0,-1 0 0,0 0 0,1 0 0,4 6 0,-6-8 0,1 0 0,0 0 0,0 0 0,0 0 0,0 0 0,0 0 0,0 0 0,0-1 0,0 1 0,0 0 0,1 0 0,-1-1 0,0 1 0,0-1 0,1 1 0,-1-1 0,0 0 0,1 1 0,-1-1 0,1 0 0,-1 0 0,0 0 0,1 0 0,2 0 0,-2-1 0,0 0 0,0 0 0,0 0 0,0 0 0,0-1 0,0 1 0,0-1 0,0 1 0,0-1 0,-1 1 0,1-1 0,-1 0 0,2-3 0,2-2 0,0 0 0,-1-1 0,-1 1 0,1-1 0,-1 0 0,-1 0 0,3-10 0,-4 13 0,0 0 0,-1 0 0,1 1 0,-1-1 0,0 0 0,0 0 0,-1 0 0,0 1 0,0-1 0,0 0 0,0 0 0,0 1 0,-1-1 0,0 1 0,0 0 0,-1-1 0,1 1 0,-1 0 0,1 0 0,-1 0 0,-1 1 0,1-1 0,0 1 0,-1 0 0,0 0 0,0 0 0,0 0 0,0 1 0,0-1 0,0 1 0,-1 0 0,1 0 0,-1 1 0,1-1 0,-1 1 0,0 0 0,-8 0 0,6-1 0,0 2 0,0-1 0,0 1 0,0 0 0,0 0 0,0 1 0,0 0 0,0 1 0,-13 3 0,17-4 0,0 1 0,0-1 0,0 1 0,1 0 0,-1 0 0,0 0 0,1 0 0,-1 0 0,1 1 0,0-1 0,0 1 0,0-1 0,0 1 0,0 0 0,0 0 0,1 0 0,0 0 0,-1 0 0,1 0 0,0 0 0,0 0 0,1 0 0,-1 5 0,0-6 0,1 0 0,0 0 0,0 0 0,0 1 0,0-1 0,0 0 0,0 0 0,1 0 0,-1 0 0,1 0 0,0 1 0,-1-1 0,1 0 0,0 0 0,0 0 0,0-1 0,0 1 0,1 0 0,-1 0 0,0-1 0,1 1 0,0 0 0,-1-1 0,1 0 0,0 1 0,-1-1 0,1 0 0,0 0 0,0 0 0,0 0 0,0 0 0,0 0 0,0-1 0,0 1 0,4 0 0,7 1 0,1 0 0,0 0 0,-1-1 0,21-2 0,-24 1 0,5-1 0,-1 0 0,0-1 0,0 0 0,0-1 0,0 0 0,-1-2 0,1 1 0,13-8 0,-21 9 0,-1 0 0,0 0 0,0 0 0,0 0 0,0-1 0,0 0 0,-1 0 0,1 0 0,-1-1 0,0 0 0,-1 1 0,1-1 0,-1 0 0,0-1 0,0 1 0,0-1 0,-1 1 0,0-1 0,0 0 0,0 0 0,0-8 0,-2 11 0,0-1 0,0 1 0,0 0 0,-1-1 0,0 1 0,0-1 0,0 1 0,0 0 0,0 0 0,0 0 0,-1 0 0,0 0 0,0 0 0,1 0 0,-2 0 0,1 0 0,0 1 0,0-1 0,-1 1 0,0 0 0,1 0 0,-1 0 0,0 0 0,0 0 0,0 0 0,0 1 0,0 0 0,-4-2 0,-2 0 0,1 0 0,-1 0 0,1 1 0,-1 0 0,0 0 0,0 1 0,0 0 0,0 1 0,-17 1 0,15 1 0,-1 1 0,1 0 0,0 1 0,-1 0 0,2 1 0,-21 12 0,25-14 0,0 1 0,0 0 0,1 0 0,0 1 0,0-1 0,0 1 0,0 0 0,1 1 0,-1-1 0,1 1 0,1 0 0,-7 12 0,9-16 0,1 0 0,-1 1 0,0-1 0,1 1 0,-1-1 0,1 1 0,0-1 0,0 1 0,0-1 0,0 1 0,0-1 0,0 1 0,1-1 0,-1 1 0,1-1 0,0 0 0,-1 1 0,1-1 0,0 0 0,3 4 0,-2-3 0,1 0 0,-1 0 0,1-1 0,0 1 0,0-1 0,0 1 0,0-1 0,1 0 0,-1-1 0,0 1 0,1 0 0,5 1 0,-1-1 0,0 0 0,0 0 0,0-1 0,0 0 0,0 0 0,0-1 0,0 0 0,0 0 0,1-1 0,-1 0 0,0-1 0,10-2 0,-12 1 0,0 0 0,0 0 0,0 0 0,0-1 0,-1 0 0,0 0 0,1 0 0,-1-1 0,-1 1 0,1-1 0,6-9 0,-10 12 0,0 0 0,1-1 0,-1 1 0,0-1 0,0 1 0,0-1 0,-1 1 0,1-1 0,0 1 0,-1-1 0,0 0 0,0 1 0,0-1 0,0 1 0,0-1 0,0 0 0,-1 1 0,1-1 0,-1 0 0,1 1 0,-1-1 0,0 1 0,0 0 0,-1-1 0,1 1 0,0 0 0,-1-1 0,1 1 0,-1 0 0,0 0 0,1 0 0,-4-1 0,2-1 0,-1 1 0,1 0 0,-1 1 0,0-1 0,0 1 0,0-1 0,-1 1 0,1 0 0,0 1 0,-1-1 0,1 1 0,-1 0 0,0 0 0,1 0 0,-1 1 0,0 0 0,1 0 0,-1 0 0,-8 1 0,10 0 0,0 0 0,0 0 0,0 0 0,0 0 0,0 0 0,0 0 0,0 1 0,1-1 0,-1 1 0,0 0 0,1 0 0,0 0 0,-1 0 0,1 0 0,0 1 0,0-1 0,0 1 0,1-1 0,-1 1 0,1 0 0,-1-1 0,1 1 0,0 0 0,0 0 0,0 0 0,0 0 0,0 0 0,1 0 0,0 0 0,-1 5 0,1-6 0,0 1 0,0-1 0,0 1 0,0-1 0,0 0 0,0 1 0,1-1 0,-1 1 0,1-1 0,0 0 0,-1 1 0,1-1 0,0 0 0,1 0 0,-1 0 0,0 0 0,0 0 0,1 0 0,0 0 0,-1 0 0,1 0 0,0-1 0,-1 1 0,1-1 0,0 1 0,0-1 0,1 0 0,-1 0 0,0 0 0,0 0 0,0 0 0,4 1 0,-1-1 0,1-1 0,-1 1 0,0-1 0,0 0 0,0 0 0,0-1 0,0 1 0,0-1 0,0 0 0,0-1 0,0 1 0,0-1 0,0 0 0,6-4 0,-3 2 20,0-1 0,0 0 0,-1 0 0,0-1 0,7-6 0,-12 10-77,-1 1 0,1-1 0,-1 0 0,0 1-1,0-1 1,1 0 0,-1 0 0,-1 0 0,1 0 0,0 0 0,0 0 0,-1-1-1,1 1 1,-1 0 0,0 0 0,1 0 0,-1-1 0,0 1 0,0 0 0,-1 0 0,1 0-1,0-1 1,-1 1 0,1 0 0,-2-4 0,-6-10-6769</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50.716"/>
    </inkml:context>
    <inkml:brush xml:id="br0">
      <inkml:brushProperty name="width" value="0.05" units="cm"/>
      <inkml:brushProperty name="height" value="0.05" units="cm"/>
      <inkml:brushProperty name="color" value="#FFFFFF"/>
    </inkml:brush>
  </inkml:definitions>
  <inkml:trace contextRef="#ctx0" brushRef="#br0">0 1 24575</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51.310"/>
    </inkml:context>
    <inkml:brush xml:id="br0">
      <inkml:brushProperty name="width" value="0.05" units="cm"/>
      <inkml:brushProperty name="height" value="0.05" units="cm"/>
      <inkml:brushProperty name="color" value="#FFFFFF"/>
    </inkml:brush>
  </inkml:definitions>
  <inkml:trace contextRef="#ctx0" brushRef="#br0">0 0 24575</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52.121"/>
    </inkml:context>
    <inkml:brush xml:id="br0">
      <inkml:brushProperty name="width" value="0.05" units="cm"/>
      <inkml:brushProperty name="height" value="0.05" units="cm"/>
      <inkml:brushProperty name="color" value="#FFFFFF"/>
    </inkml:brush>
  </inkml:definitions>
  <inkml:trace contextRef="#ctx0" brushRef="#br0">0 0 24575</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52.756"/>
    </inkml:context>
    <inkml:brush xml:id="br0">
      <inkml:brushProperty name="width" value="0.05" units="cm"/>
      <inkml:brushProperty name="height" value="0.05" units="cm"/>
      <inkml:brushProperty name="color" value="#FFFFFF"/>
    </inkml:brush>
  </inkml:definitions>
  <inkml:trace contextRef="#ctx0" brushRef="#br0">0 0 24575</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53.621"/>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54.527"/>
    </inkml:context>
    <inkml:brush xml:id="br0">
      <inkml:brushProperty name="width" value="0.05" units="cm"/>
      <inkml:brushProperty name="height" value="0.05" units="cm"/>
      <inkml:brushProperty name="color" value="#FFFFFF"/>
    </inkml:brush>
  </inkml:definitions>
  <inkml:trace contextRef="#ctx0" brushRef="#br0">1 1 24575</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55.074"/>
    </inkml:context>
    <inkml:brush xml:id="br0">
      <inkml:brushProperty name="width" value="0.05" units="cm"/>
      <inkml:brushProperty name="height" value="0.05" units="cm"/>
      <inkml:brushProperty name="color" value="#FFFFFF"/>
    </inkml:brush>
  </inkml:definitions>
  <inkml:trace contextRef="#ctx0" brushRef="#br0">0 0 24575</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56.214"/>
    </inkml:context>
    <inkml:brush xml:id="br0">
      <inkml:brushProperty name="width" value="0.05" units="cm"/>
      <inkml:brushProperty name="height" value="0.05" units="cm"/>
      <inkml:brushProperty name="color" value="#FFFFFF"/>
    </inkml:brush>
  </inkml:definitions>
  <inkml:trace contextRef="#ctx0" brushRef="#br0">1 1 24575</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56.816"/>
    </inkml:context>
    <inkml:brush xml:id="br0">
      <inkml:brushProperty name="width" value="0.05" units="cm"/>
      <inkml:brushProperty name="height" value="0.05" units="cm"/>
      <inkml:brushProperty name="color" value="#FFFFFF"/>
    </inkml:brush>
  </inkml:definitions>
  <inkml:trace contextRef="#ctx0" brushRef="#br0">0 0 24575</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57.390"/>
    </inkml:context>
    <inkml:brush xml:id="br0">
      <inkml:brushProperty name="width" value="0.05" units="cm"/>
      <inkml:brushProperty name="height" value="0.05" units="cm"/>
      <inkml:brushProperty name="color" value="#FFFFFF"/>
    </inkml:brush>
  </inkml:definitions>
  <inkml:trace contextRef="#ctx0" brushRef="#br0">0 0 24575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5:54:01.649"/>
    </inkml:context>
    <inkml:brush xml:id="br0">
      <inkml:brushProperty name="width" value="0.05" units="cm"/>
      <inkml:brushProperty name="height" value="0.05" units="cm"/>
      <inkml:brushProperty name="color" value="#FFFFFF"/>
    </inkml:brush>
  </inkml:definitions>
  <inkml:trace contextRef="#ctx0" brushRef="#br0">33 55 24575,'-1'0'0,"0"0"0,0 0 0,1 0 0,-1 0 0,0 0 0,0 1 0,1-1 0,-1 0 0,0 0 0,1 1 0,-1-1 0,0 1 0,1-1 0,-1 0 0,0 1 0,1 0 0,-1-1 0,1 1 0,-1-1 0,1 1 0,-1-1 0,1 1 0,-1 0 0,1 0 0,0-1 0,-1 1 0,1 0 0,0-1 0,0 1 0,-1 0 0,1 0 0,0-1 0,0 1 0,0 0 0,0 0 0,0 0 0,0-1 0,0 1 0,0 0 0,0 0 0,1 0 0,-1-1 0,0 1 0,0 0 0,1-1 0,-1 1 0,0 0 0,2 1 0,-1 1 0,0 0 0,0 0 0,1 0 0,-1 0 0,1-1 0,-1 1 0,1 0 0,0-1 0,0 1 0,1-1 0,2 3 0,0-2 0,0-1 0,0 0 0,0 0 0,0 0 0,1-1 0,-1 0 0,0 0 0,1 0 0,-1-1 0,1 0 0,-1 0 0,1 0 0,-1-1 0,0 1 0,1-1 0,8-3 0,-12 3 0,1 0 0,-1 0 0,1 0 0,-1 0 0,0 0 0,1-1 0,-1 1 0,0-1 0,0 0 0,0 1 0,0-1 0,0 0 0,-1 0 0,1 0 0,-1 0 0,1-1 0,-1 1 0,0 0 0,1-1 0,-1 1 0,0-1 0,-1 1 0,1-1 0,0 1 0,-1-1 0,1 0 0,-1 1 0,0-1 0,0 0 0,0 1 0,0-1 0,-1 0 0,1 1 0,-1-1 0,0-2 0,0 2 0,0 1 0,0 0 0,0 0 0,0 0 0,0 0 0,0 0 0,-1 0 0,1 0 0,-1 0 0,1 0 0,-1 0 0,0 1 0,-2-3 0,3 4 0,1-1 0,-1 1 0,0-1 0,1 1 0,-1-1 0,0 1 0,0 0 0,1 0 0,-1-1 0,0 1 0,0 0 0,1 0 0,-1 0 0,0 0 0,0 0 0,0 0 0,1 0 0,-1 0 0,0 0 0,0 0 0,1 0 0,-1 0 0,0 1 0,0-1 0,1 0 0,-1 1 0,0-1 0,1 0 0,-1 1 0,0-1 0,1 1 0,-1-1 0,0 1 0,1-1 0,-1 1 0,1-1 0,-1 1 0,1 0 0,-1-1 0,1 1 0,-1 1 0,1-2 0,-1 0 0,1 1 0,0-1 0,-1 0 0,1 1 0,0-1 0,-1 1 0,1-1 0,0 0 0,0 1 0,-1-1 0,1 1 0,0-1 0,0 1 0,0-1 0,0 1 0,-1-1 0,1 1 0,0-1 0,0 0 0,0 1 0,0-1 0,0 1 0,0-1 0,0 1 0,0-1 0,1 1 0,-1-1 0,0 1 0,0-1 0,0 1 0,0-1 0,1 1 0,-1-1 0,0 0 0,0 1 0,1-1 0,-1 1 0,0-1 0,1 0 0,-1 1 0,0-1 0,1 0 0,-1 1 0,1-1 0,-1 0 0,1 0 0,-1 1 0,0-1 0,1 0 0,-1 0 0,1 0 0,-1 0 0,1 0 0,-1 0 0,1 0 0,-1 0 0,1 0 0,-1 0 0,1 0 0,0 0 0,0 0 0,-1 0 0,1 0 0,-1 0 0,1-1 0,-1 1 0,1 0 0,-1 0 0,1-1 0,-1 1 0,1 0 0,-1-1 0,0 1 0,1 0 0,-1-1 0,0 1 0,1-1 0,-1 1 0,0 0 0,1-1 0,-1 1 0,0-1 0,0 1 0,1-1 0,-1 1 0,0-1 0,0 1 0,0-1 0,0 0 0,0 1 0,0-1 0,0 1 0,0-1 0,0 1 0,0-1 0,0 1 0,0-1 0,0 1 0,0-1 0,0 0 0,-1 1 0,1-1 0,0 1 0,0 0 0,-1-1 0,1 1 0,0-1 0,-1 1 0,1-1 0,0 1 0,-1 0 0,1-1 0,-1 1 0,1-1 0,0 1 0,-1 0 0,1 0 0,-2-1 0,2 0 0,-1 1 0,1-1 0,-1 0 0,0 1 0,1-1 0,-1 1 0,0-1 0,1 1 0,-1-1 0,0 1 0,0 0 0,0-1 0,1 1 0,-1 0 0,0 0 0,0-1 0,0 1 0,0 0 0,0 0 0,1 0 0,-1 0 0,0 0 0,0 0 0,0 0 0,0 0 0,0 1 0,-1-1 0,0 1 0,1 0 0,-1 0 0,1 1 0,-1-1 0,1 0 0,0 0 0,0 1 0,-1-1 0,1 1 0,0-1 0,0 1 0,-1 2 0,0 0 0,0-1 0,1 1 0,-1 0 0,1-1 0,0 1 0,0 0 0,0 0 0,1 0 0,0 0 0,-1 0 0,1 0 0,1 0 0,-1 4 0,0-7 0,1 0 0,-1 0 0,0 0 0,0 0 0,1 0 0,-1 0 0,0 0 0,1 0 0,-1 0 0,1 0 0,-1 0 0,1-1 0,0 1 0,-1 0 0,1 0 0,0 0 0,0-1 0,0 1 0,-1 0 0,1-1 0,0 1 0,0-1 0,0 1 0,0-1 0,0 1 0,0-1 0,0 0 0,0 0 0,0 1 0,0-1 0,0 0 0,0 0 0,0 0 0,0 0 0,0 0 0,0 0 0,0 0 0,0 0 0,0-1 0,0 1 0,2-1 0,-1 0 0,0 0 0,0-1 0,0 1 0,-1 0 0,1-1 0,-1 1 0,1-1 0,-1 0 0,1 1 0,-1-1 0,0 0 0,0 0 0,0 0 0,0 0 0,0 0 0,0 0 0,-1 0 0,1 0 0,-1 0 0,1-4 0,-1 4 4,0-1 0,0 0 0,0 1 0,0-1 0,0 0 0,-1 1 0,0-1 0,1 0 0,-1 1 0,0-1 0,0 1 0,0-1 0,-1 1 0,1 0 0,0-1 0,-1 1 0,0 0 0,1 0 0,-1 0 0,0 0 0,0 0 0,0 0 0,0 1 0,-1-1 0,1 1 0,0-1 0,-1 1 0,1 0 0,-5-1 0,3 0-103,-1 0 0,0 1 0,0 0 0,0 0 0,-1 0 0,1 1 0,0 0 0,0 0 0,0 0 0,0 0 0,0 1 0,-1 0 0,1 0 0,-9 3 0,-7 8-6727</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58.439"/>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59.121"/>
    </inkml:context>
    <inkml:brush xml:id="br0">
      <inkml:brushProperty name="width" value="0.05" units="cm"/>
      <inkml:brushProperty name="height" value="0.05" units="cm"/>
      <inkml:brushProperty name="color" value="#FFFFFF"/>
    </inkml:brush>
  </inkml:definitions>
  <inkml:trace contextRef="#ctx0" brushRef="#br0">1 1 24575</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7:59.729"/>
    </inkml:context>
    <inkml:brush xml:id="br0">
      <inkml:brushProperty name="width" value="0.05" units="cm"/>
      <inkml:brushProperty name="height" value="0.05" units="cm"/>
      <inkml:brushProperty name="color" value="#FFFFFF"/>
    </inkml:brush>
  </inkml:definitions>
  <inkml:trace contextRef="#ctx0" brushRef="#br0">0 1 24575</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8:00.309"/>
    </inkml:context>
    <inkml:brush xml:id="br0">
      <inkml:brushProperty name="width" value="0.05" units="cm"/>
      <inkml:brushProperty name="height" value="0.05" units="cm"/>
      <inkml:brushProperty name="color" value="#FFFFFF"/>
    </inkml:brush>
  </inkml:definitions>
  <inkml:trace contextRef="#ctx0" brushRef="#br0">1 1 24575</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6:08:00.966"/>
    </inkml:context>
    <inkml:brush xml:id="br0">
      <inkml:brushProperty name="width" value="0.05" units="cm"/>
      <inkml:brushProperty name="height" value="0.05" units="cm"/>
      <inkml:brushProperty name="color" value="#FFFFFF"/>
    </inkml:brush>
  </inkml:definitions>
  <inkml:trace contextRef="#ctx0" brushRef="#br0">0 1 24575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5:54:04.493"/>
    </inkml:context>
    <inkml:brush xml:id="br0">
      <inkml:brushProperty name="width" value="0.05" units="cm"/>
      <inkml:brushProperty name="height" value="0.05" units="cm"/>
      <inkml:brushProperty name="color" value="#FFFFFF"/>
    </inkml:brush>
  </inkml:definitions>
  <inkml:trace contextRef="#ctx0" brushRef="#br0">69 1 24575,'-4'0'0,"-11"0"0,-2 4 0,1 11 0,4 6 0,7 1 0,11 0 0,7-4 0,11-4 0,1-14 0,-7-6 0,-13-3 0,-6-4 0,-7 0 0,-3 3-8191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5:54:07.419"/>
    </inkml:context>
    <inkml:brush xml:id="br0">
      <inkml:brushProperty name="width" value="0.05" units="cm"/>
      <inkml:brushProperty name="height" value="0.05" units="cm"/>
      <inkml:brushProperty name="color" value="#FFFFFF"/>
    </inkml:brush>
  </inkml:definitions>
  <inkml:trace contextRef="#ctx0" brushRef="#br0">49 12 24575,'1'1'0,"0"-1"0,1 0 0,-1 1 0,0-1 0,0 1 0,0 0 0,0-1 0,0 1 0,0 0 0,-1 0 0,1-1 0,0 1 0,0 0 0,0 0 0,-1 0 0,1 0 0,-1 0 0,1 0 0,0 0 0,-1 0 0,0 0 0,1 1 0,-1-1 0,0 0 0,1 0 0,-1 0 0,0 2 0,5 39 0,-5-35 0,-4-42 0,4 32 0,-1 1 0,0-1 0,1 1 0,-1-1 0,0 1 0,-1-1 0,1 1 0,0 0 0,-1 0 0,1-1 0,-1 1 0,1 0 0,-1 0 0,0 1 0,0-1 0,0 0 0,0 1 0,0-1 0,-1 1 0,1-1 0,-3 0 0,4 2 0,0-1 0,-1 1 0,1 0 0,0 0 0,0 0 0,0 0 0,0 0 0,0 1 0,-1-1 0,1 0 0,0 0 0,0 1 0,0-1 0,0 1 0,0-1 0,0 1 0,0-1 0,0 1 0,0 0 0,0-1 0,0 1 0,0 0 0,1 0 0,-1 0 0,0 0 0,0 0 0,1 0 0,-1-1 0,1 2 0,-1-1 0,1 0 0,-1 0 0,1 0 0,0 0 0,-1 0 0,1 0 0,0 0 0,0 0 0,0 1 0,0-1 0,0 2 0,-1-2 0,1 0 0,0 0 0,-1 1 0,1-1 0,0 0 0,0 1 0,0-1 0,0 0 0,0 0 0,0 1 0,1-1 0,-1 0 0,0 1 0,1-1 0,-1 0 0,0 0 0,1 0 0,0 1 0,-1-1 0,1 0 0,0 0 0,-1 0 0,1 0 0,0 0 0,0 0 0,0 0 0,0 0 0,0 0 0,0-1 0,0 1 0,0 0 0,0-1 0,1 1 0,0 0 0,-1-1 4,0 0-1,0-1 1,0 1-1,0 0 0,0-1 1,-1 1-1,1 0 1,0-1-1,0 1 0,0-1 1,-1 1-1,1-1 1,0 0-1,-1 1 1,1-1-1,0 0 0,-1 1 1,1-1-1,-1 0 1,1 0-1,-1 1 0,1-1 1,-1 0-1,0 0 1,1 0-1,-1 0 1,0 0-1,0 0 0,0 0 1,0 1-1,1-1 1,-1 0-1,0 0 0,-1-1 1,2-1-169,-1-1 0,0 1 0,-1 0 0,1 0 0,0 0 0,-1-1 0,0 1 0,-1-6 0,-7-5-6661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2T15:54:09.037"/>
    </inkml:context>
    <inkml:brush xml:id="br0">
      <inkml:brushProperty name="width" value="0.05" units="cm"/>
      <inkml:brushProperty name="height" value="0.05" units="cm"/>
      <inkml:brushProperty name="color" value="#FFFFFF"/>
    </inkml:brush>
  </inkml:definitions>
  <inkml:trace contextRef="#ctx0" brushRef="#br0">0 24 24575,'0'4'0,"4"2"0,11 0 0,7-2 0,4-1 0,2-1 0,-4-5 0,-5-7 0,-11-1 0,-16 0 0,-10 3 0,-3 2-8191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6/26/22</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‹N›</a:t>
            </a:fld>
            <a:endParaRPr lang="en-US" dirty="0"/>
          </a:p>
        </p:txBody>
      </p:sp>
    </p:spTree>
    <p:extLst>
      <p:ext uri="{BB962C8B-B14F-4D97-AF65-F5344CB8AC3E}">
        <p14:creationId xmlns:p14="http://schemas.microsoft.com/office/powerpoint/2010/main" val="2468325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6/26/22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‹N›</a:t>
            </a:fld>
            <a:endParaRPr lang="en-US"/>
          </a:p>
        </p:txBody>
      </p:sp>
    </p:spTree>
    <p:extLst>
      <p:ext uri="{BB962C8B-B14F-4D97-AF65-F5344CB8AC3E}">
        <p14:creationId xmlns:p14="http://schemas.microsoft.com/office/powerpoint/2010/main" val="401771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6/26/22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‹N›</a:t>
            </a:fld>
            <a:endParaRPr lang="en-US"/>
          </a:p>
        </p:txBody>
      </p:sp>
    </p:spTree>
    <p:extLst>
      <p:ext uri="{BB962C8B-B14F-4D97-AF65-F5344CB8AC3E}">
        <p14:creationId xmlns:p14="http://schemas.microsoft.com/office/powerpoint/2010/main" val="2401246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6/26/22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‹N›</a:t>
            </a:fld>
            <a:endParaRPr lang="en-US"/>
          </a:p>
        </p:txBody>
      </p:sp>
    </p:spTree>
    <p:extLst>
      <p:ext uri="{BB962C8B-B14F-4D97-AF65-F5344CB8AC3E}">
        <p14:creationId xmlns:p14="http://schemas.microsoft.com/office/powerpoint/2010/main" val="3985377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6/26/22</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‹N›</a:t>
            </a:fld>
            <a:endParaRPr lang="en-US" dirty="0"/>
          </a:p>
        </p:txBody>
      </p:sp>
    </p:spTree>
    <p:extLst>
      <p:ext uri="{BB962C8B-B14F-4D97-AF65-F5344CB8AC3E}">
        <p14:creationId xmlns:p14="http://schemas.microsoft.com/office/powerpoint/2010/main" val="4107555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6/26/22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‹N›</a:t>
            </a:fld>
            <a:endParaRPr lang="en-US"/>
          </a:p>
        </p:txBody>
      </p:sp>
    </p:spTree>
    <p:extLst>
      <p:ext uri="{BB962C8B-B14F-4D97-AF65-F5344CB8AC3E}">
        <p14:creationId xmlns:p14="http://schemas.microsoft.com/office/powerpoint/2010/main" val="4061586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6/26/22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‹N›</a:t>
            </a:fld>
            <a:endParaRPr lang="en-US"/>
          </a:p>
        </p:txBody>
      </p:sp>
    </p:spTree>
    <p:extLst>
      <p:ext uri="{BB962C8B-B14F-4D97-AF65-F5344CB8AC3E}">
        <p14:creationId xmlns:p14="http://schemas.microsoft.com/office/powerpoint/2010/main" val="3168804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6/26/22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‹N›</a:t>
            </a:fld>
            <a:endParaRPr lang="en-US"/>
          </a:p>
        </p:txBody>
      </p:sp>
    </p:spTree>
    <p:extLst>
      <p:ext uri="{BB962C8B-B14F-4D97-AF65-F5344CB8AC3E}">
        <p14:creationId xmlns:p14="http://schemas.microsoft.com/office/powerpoint/2010/main" val="1115087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6/26/22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‹N›</a:t>
            </a:fld>
            <a:endParaRPr lang="en-US"/>
          </a:p>
        </p:txBody>
      </p:sp>
    </p:spTree>
    <p:extLst>
      <p:ext uri="{BB962C8B-B14F-4D97-AF65-F5344CB8AC3E}">
        <p14:creationId xmlns:p14="http://schemas.microsoft.com/office/powerpoint/2010/main" val="625670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6/26/22</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‹N›</a:t>
            </a:fld>
            <a:endParaRPr lang="en-US"/>
          </a:p>
        </p:txBody>
      </p:sp>
    </p:spTree>
    <p:extLst>
      <p:ext uri="{BB962C8B-B14F-4D97-AF65-F5344CB8AC3E}">
        <p14:creationId xmlns:p14="http://schemas.microsoft.com/office/powerpoint/2010/main" val="1982118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6/26/22</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‹N›</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63766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6/26/22</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‹N›</a:t>
            </a:fld>
            <a:endParaRPr lang="en-US"/>
          </a:p>
        </p:txBody>
      </p:sp>
    </p:spTree>
    <p:extLst>
      <p:ext uri="{BB962C8B-B14F-4D97-AF65-F5344CB8AC3E}">
        <p14:creationId xmlns:p14="http://schemas.microsoft.com/office/powerpoint/2010/main" val="562879268"/>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1" r:id="rId5"/>
    <p:sldLayoutId id="2147483786" r:id="rId6"/>
    <p:sldLayoutId id="2147483787" r:id="rId7"/>
    <p:sldLayoutId id="2147483788" r:id="rId8"/>
    <p:sldLayoutId id="2147483789" r:id="rId9"/>
    <p:sldLayoutId id="2147483790" r:id="rId10"/>
    <p:sldLayoutId id="2147483792" r:id="rId11"/>
  </p:sldLayoutIdLst>
  <p:hf sldNum="0" hdr="0" ftr="0" dt="0"/>
  <p:txStyles>
    <p:titleStyle>
      <a:lvl1pPr algn="l" defTabSz="914400" rtl="0" eaLnBrk="1" latinLnBrk="0" hangingPunct="1">
        <a:lnSpc>
          <a:spcPct val="90000"/>
        </a:lnSpc>
        <a:spcBef>
          <a:spcPct val="0"/>
        </a:spcBef>
        <a:buNone/>
        <a:defRPr lang="en-US" sz="4800" i="1"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700" kern="1200">
          <a:solidFill>
            <a:schemeClr val="tx1"/>
          </a:solidFill>
          <a:latin typeface="+mn-lt"/>
          <a:ea typeface="+mn-ea"/>
          <a:cs typeface="+mn-cs"/>
        </a:defRPr>
      </a:lvl1pPr>
      <a:lvl2pPr marL="45720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500" kern="1200">
          <a:solidFill>
            <a:schemeClr val="tx1"/>
          </a:solidFill>
          <a:latin typeface="+mn-lt"/>
          <a:ea typeface="+mn-ea"/>
          <a:cs typeface="+mn-cs"/>
        </a:defRPr>
      </a:lvl2pPr>
      <a:lvl3pPr marL="73152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3pPr>
      <a:lvl4pPr marL="100584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4pPr>
      <a:lvl5pPr marL="128016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6" Type="http://schemas.openxmlformats.org/officeDocument/2006/relationships/customXml" Target="../ink/ink14.xml"/><Relationship Id="rId21" Type="http://schemas.openxmlformats.org/officeDocument/2006/relationships/image" Target="../media/image16.png"/><Relationship Id="rId42" Type="http://schemas.openxmlformats.org/officeDocument/2006/relationships/customXml" Target="../ink/ink29.xml"/><Relationship Id="rId47" Type="http://schemas.openxmlformats.org/officeDocument/2006/relationships/customXml" Target="../ink/ink34.xml"/><Relationship Id="rId63" Type="http://schemas.openxmlformats.org/officeDocument/2006/relationships/customXml" Target="../ink/ink50.xml"/><Relationship Id="rId68" Type="http://schemas.openxmlformats.org/officeDocument/2006/relationships/customXml" Target="../ink/ink55.xml"/><Relationship Id="rId16" Type="http://schemas.openxmlformats.org/officeDocument/2006/relationships/customXml" Target="../ink/ink8.xml"/><Relationship Id="rId11" Type="http://schemas.openxmlformats.org/officeDocument/2006/relationships/image" Target="../media/image110.png"/><Relationship Id="rId24" Type="http://schemas.openxmlformats.org/officeDocument/2006/relationships/image" Target="../media/image17.png"/><Relationship Id="rId32" Type="http://schemas.openxmlformats.org/officeDocument/2006/relationships/customXml" Target="../ink/ink19.xml"/><Relationship Id="rId37" Type="http://schemas.openxmlformats.org/officeDocument/2006/relationships/customXml" Target="../ink/ink24.xml"/><Relationship Id="rId40" Type="http://schemas.openxmlformats.org/officeDocument/2006/relationships/customXml" Target="../ink/ink27.xml"/><Relationship Id="rId45" Type="http://schemas.openxmlformats.org/officeDocument/2006/relationships/customXml" Target="../ink/ink32.xml"/><Relationship Id="rId53" Type="http://schemas.openxmlformats.org/officeDocument/2006/relationships/customXml" Target="../ink/ink40.xml"/><Relationship Id="rId58" Type="http://schemas.openxmlformats.org/officeDocument/2006/relationships/customXml" Target="../ink/ink45.xml"/><Relationship Id="rId66" Type="http://schemas.openxmlformats.org/officeDocument/2006/relationships/customXml" Target="../ink/ink53.xml"/><Relationship Id="rId74" Type="http://schemas.openxmlformats.org/officeDocument/2006/relationships/customXml" Target="../ink/ink61.xml"/><Relationship Id="rId5" Type="http://schemas.openxmlformats.org/officeDocument/2006/relationships/image" Target="../media/image80.png"/><Relationship Id="rId61" Type="http://schemas.openxmlformats.org/officeDocument/2006/relationships/customXml" Target="../ink/ink48.xml"/><Relationship Id="rId19" Type="http://schemas.openxmlformats.org/officeDocument/2006/relationships/image" Target="../media/image15.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18.png"/><Relationship Id="rId30" Type="http://schemas.openxmlformats.org/officeDocument/2006/relationships/customXml" Target="../ink/ink17.xml"/><Relationship Id="rId35" Type="http://schemas.openxmlformats.org/officeDocument/2006/relationships/customXml" Target="../ink/ink22.xml"/><Relationship Id="rId43" Type="http://schemas.openxmlformats.org/officeDocument/2006/relationships/customXml" Target="../ink/ink30.xml"/><Relationship Id="rId48" Type="http://schemas.openxmlformats.org/officeDocument/2006/relationships/customXml" Target="../ink/ink35.xml"/><Relationship Id="rId56" Type="http://schemas.openxmlformats.org/officeDocument/2006/relationships/customXml" Target="../ink/ink43.xml"/><Relationship Id="rId64" Type="http://schemas.openxmlformats.org/officeDocument/2006/relationships/customXml" Target="../ink/ink51.xml"/><Relationship Id="rId69" Type="http://schemas.openxmlformats.org/officeDocument/2006/relationships/customXml" Target="../ink/ink56.xml"/><Relationship Id="rId77" Type="http://schemas.openxmlformats.org/officeDocument/2006/relationships/customXml" Target="../ink/ink64.xml"/><Relationship Id="rId8" Type="http://schemas.openxmlformats.org/officeDocument/2006/relationships/customXml" Target="../ink/ink4.xml"/><Relationship Id="rId51" Type="http://schemas.openxmlformats.org/officeDocument/2006/relationships/customXml" Target="../ink/ink38.xml"/><Relationship Id="rId72" Type="http://schemas.openxmlformats.org/officeDocument/2006/relationships/customXml" Target="../ink/ink59.xml"/><Relationship Id="rId3" Type="http://schemas.openxmlformats.org/officeDocument/2006/relationships/image" Target="../media/image70.png"/><Relationship Id="rId12" Type="http://schemas.openxmlformats.org/officeDocument/2006/relationships/customXml" Target="../ink/ink6.xml"/><Relationship Id="rId17" Type="http://schemas.openxmlformats.org/officeDocument/2006/relationships/image" Target="../media/image14.png"/><Relationship Id="rId25" Type="http://schemas.openxmlformats.org/officeDocument/2006/relationships/customXml" Target="../ink/ink13.xml"/><Relationship Id="rId33" Type="http://schemas.openxmlformats.org/officeDocument/2006/relationships/customXml" Target="../ink/ink20.xml"/><Relationship Id="rId38" Type="http://schemas.openxmlformats.org/officeDocument/2006/relationships/customXml" Target="../ink/ink25.xml"/><Relationship Id="rId46" Type="http://schemas.openxmlformats.org/officeDocument/2006/relationships/customXml" Target="../ink/ink33.xml"/><Relationship Id="rId59" Type="http://schemas.openxmlformats.org/officeDocument/2006/relationships/customXml" Target="../ink/ink46.xml"/><Relationship Id="rId67" Type="http://schemas.openxmlformats.org/officeDocument/2006/relationships/customXml" Target="../ink/ink54.xml"/><Relationship Id="rId20" Type="http://schemas.openxmlformats.org/officeDocument/2006/relationships/customXml" Target="../ink/ink10.xml"/><Relationship Id="rId41" Type="http://schemas.openxmlformats.org/officeDocument/2006/relationships/customXml" Target="../ink/ink28.xml"/><Relationship Id="rId54" Type="http://schemas.openxmlformats.org/officeDocument/2006/relationships/customXml" Target="../ink/ink41.xml"/><Relationship Id="rId62" Type="http://schemas.openxmlformats.org/officeDocument/2006/relationships/customXml" Target="../ink/ink49.xml"/><Relationship Id="rId70" Type="http://schemas.openxmlformats.org/officeDocument/2006/relationships/customXml" Target="../ink/ink57.xml"/><Relationship Id="rId75" Type="http://schemas.openxmlformats.org/officeDocument/2006/relationships/customXml" Target="../ink/ink62.xml"/><Relationship Id="rId1" Type="http://schemas.openxmlformats.org/officeDocument/2006/relationships/slideLayout" Target="../slideLayouts/slideLayout1.xml"/><Relationship Id="rId6" Type="http://schemas.openxmlformats.org/officeDocument/2006/relationships/customXml" Target="../ink/ink3.xml"/><Relationship Id="rId15" Type="http://schemas.openxmlformats.org/officeDocument/2006/relationships/image" Target="../media/image130.png"/><Relationship Id="rId23" Type="http://schemas.openxmlformats.org/officeDocument/2006/relationships/customXml" Target="../ink/ink12.xml"/><Relationship Id="rId28" Type="http://schemas.openxmlformats.org/officeDocument/2006/relationships/customXml" Target="../ink/ink15.xml"/><Relationship Id="rId36" Type="http://schemas.openxmlformats.org/officeDocument/2006/relationships/customXml" Target="../ink/ink23.xml"/><Relationship Id="rId49" Type="http://schemas.openxmlformats.org/officeDocument/2006/relationships/customXml" Target="../ink/ink36.xml"/><Relationship Id="rId57" Type="http://schemas.openxmlformats.org/officeDocument/2006/relationships/customXml" Target="../ink/ink44.xml"/><Relationship Id="rId10" Type="http://schemas.openxmlformats.org/officeDocument/2006/relationships/customXml" Target="../ink/ink5.xml"/><Relationship Id="rId31" Type="http://schemas.openxmlformats.org/officeDocument/2006/relationships/customXml" Target="../ink/ink18.xml"/><Relationship Id="rId44" Type="http://schemas.openxmlformats.org/officeDocument/2006/relationships/customXml" Target="../ink/ink31.xml"/><Relationship Id="rId52" Type="http://schemas.openxmlformats.org/officeDocument/2006/relationships/customXml" Target="../ink/ink39.xml"/><Relationship Id="rId60" Type="http://schemas.openxmlformats.org/officeDocument/2006/relationships/customXml" Target="../ink/ink47.xml"/><Relationship Id="rId65" Type="http://schemas.openxmlformats.org/officeDocument/2006/relationships/customXml" Target="../ink/ink52.xml"/><Relationship Id="rId73" Type="http://schemas.openxmlformats.org/officeDocument/2006/relationships/customXml" Target="../ink/ink60.xml"/><Relationship Id="rId4" Type="http://schemas.openxmlformats.org/officeDocument/2006/relationships/customXml" Target="../ink/ink2.xml"/><Relationship Id="rId9" Type="http://schemas.openxmlformats.org/officeDocument/2006/relationships/image" Target="../media/image100.png"/><Relationship Id="rId13" Type="http://schemas.openxmlformats.org/officeDocument/2006/relationships/image" Target="../media/image120.png"/><Relationship Id="rId18" Type="http://schemas.openxmlformats.org/officeDocument/2006/relationships/customXml" Target="../ink/ink9.xml"/><Relationship Id="rId39" Type="http://schemas.openxmlformats.org/officeDocument/2006/relationships/customXml" Target="../ink/ink26.xml"/><Relationship Id="rId34" Type="http://schemas.openxmlformats.org/officeDocument/2006/relationships/customXml" Target="../ink/ink21.xml"/><Relationship Id="rId50" Type="http://schemas.openxmlformats.org/officeDocument/2006/relationships/customXml" Target="../ink/ink37.xml"/><Relationship Id="rId55" Type="http://schemas.openxmlformats.org/officeDocument/2006/relationships/customXml" Target="../ink/ink42.xml"/><Relationship Id="rId76" Type="http://schemas.openxmlformats.org/officeDocument/2006/relationships/customXml" Target="../ink/ink63.xml"/><Relationship Id="rId7" Type="http://schemas.openxmlformats.org/officeDocument/2006/relationships/image" Target="../media/image9.png"/><Relationship Id="rId71" Type="http://schemas.openxmlformats.org/officeDocument/2006/relationships/customXml" Target="../ink/ink58.xml"/><Relationship Id="rId2" Type="http://schemas.openxmlformats.org/officeDocument/2006/relationships/customXml" Target="../ink/ink1.xml"/><Relationship Id="rId29" Type="http://schemas.openxmlformats.org/officeDocument/2006/relationships/customXml" Target="../ink/ink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jp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41" name="Rectangle 40">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useBgFill="1">
        <p:nvSpPr>
          <p:cNvPr id="43" name="Rectangle 42">
            <a:extLst>
              <a:ext uri="{FF2B5EF4-FFF2-40B4-BE49-F238E27FC236}">
                <a16:creationId xmlns:a16="http://schemas.microsoft.com/office/drawing/2014/main" id="{A069235B-22DB-4231-8291-D64DA2CDE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pic>
        <p:nvPicPr>
          <p:cNvPr id="18" name="Immagine 17" descr="Immagine che contiene esterni, natura, cielo notturno, scuro&#10;&#10;Descrizione generata automaticamente">
            <a:extLst>
              <a:ext uri="{FF2B5EF4-FFF2-40B4-BE49-F238E27FC236}">
                <a16:creationId xmlns:a16="http://schemas.microsoft.com/office/drawing/2014/main" id="{EB48BE4E-9A00-35CB-CD23-57FB396EA1A4}"/>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17972" b="16555"/>
          <a:stretch/>
        </p:blipFill>
        <p:spPr>
          <a:xfrm>
            <a:off x="0" y="505653"/>
            <a:ext cx="5956578" cy="5842800"/>
          </a:xfrm>
          <a:prstGeom prst="rect">
            <a:avLst/>
          </a:prstGeom>
          <a:noFill/>
          <a:effectLst>
            <a:outerShdw blurRad="50800" dist="50800" dir="5400000" algn="ctr" rotWithShape="0">
              <a:srgbClr val="000000"/>
            </a:outerShdw>
          </a:effectLst>
        </p:spPr>
      </p:pic>
      <p:sp>
        <p:nvSpPr>
          <p:cNvPr id="3" name="Rettangolo 2">
            <a:extLst>
              <a:ext uri="{FF2B5EF4-FFF2-40B4-BE49-F238E27FC236}">
                <a16:creationId xmlns:a16="http://schemas.microsoft.com/office/drawing/2014/main" id="{2F96E80A-8D96-65FF-45A4-B0057A221D44}"/>
              </a:ext>
            </a:extLst>
          </p:cNvPr>
          <p:cNvSpPr/>
          <p:nvPr/>
        </p:nvSpPr>
        <p:spPr>
          <a:xfrm>
            <a:off x="0" y="484633"/>
            <a:ext cx="6096000" cy="5884635"/>
          </a:xfrm>
          <a:prstGeom prst="rect">
            <a:avLst/>
          </a:prstGeom>
          <a:gradFill>
            <a:gsLst>
              <a:gs pos="9000">
                <a:srgbClr val="C00000">
                  <a:alpha val="0"/>
                </a:srgbClr>
              </a:gs>
              <a:gs pos="100000">
                <a:srgbClr val="26262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ttangolo 15">
            <a:extLst>
              <a:ext uri="{FF2B5EF4-FFF2-40B4-BE49-F238E27FC236}">
                <a16:creationId xmlns:a16="http://schemas.microsoft.com/office/drawing/2014/main" id="{2BCBDF65-D7DA-47EE-9942-52F4E2D54548}"/>
              </a:ext>
            </a:extLst>
          </p:cNvPr>
          <p:cNvSpPr/>
          <p:nvPr/>
        </p:nvSpPr>
        <p:spPr>
          <a:xfrm>
            <a:off x="0" y="6369268"/>
            <a:ext cx="12192000" cy="48873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latin typeface="Avenir Next LT Pro Light" panose="020B0304020202020204" pitchFamily="34" charset="0"/>
              </a:rPr>
              <a:t>Federico Ceriola – Gian Marco De </a:t>
            </a:r>
            <a:r>
              <a:rPr lang="en-GB" dirty="0" err="1">
                <a:solidFill>
                  <a:schemeClr val="tx1"/>
                </a:solidFill>
                <a:latin typeface="Avenir Next LT Pro Light" panose="020B0304020202020204" pitchFamily="34" charset="0"/>
              </a:rPr>
              <a:t>Bortoli</a:t>
            </a:r>
            <a:r>
              <a:rPr lang="en-GB" dirty="0">
                <a:solidFill>
                  <a:schemeClr val="tx1"/>
                </a:solidFill>
                <a:latin typeface="Avenir Next LT Pro Light" panose="020B0304020202020204" pitchFamily="34" charset="0"/>
              </a:rPr>
              <a:t> – Bruno </a:t>
            </a:r>
            <a:r>
              <a:rPr lang="en-GB" dirty="0" err="1">
                <a:solidFill>
                  <a:schemeClr val="tx1"/>
                </a:solidFill>
                <a:latin typeface="Avenir Next LT Pro Light" panose="020B0304020202020204" pitchFamily="34" charset="0"/>
              </a:rPr>
              <a:t>Sciarrone</a:t>
            </a:r>
            <a:endParaRPr lang="en-GB" dirty="0">
              <a:solidFill>
                <a:schemeClr val="tx1"/>
              </a:solidFill>
              <a:latin typeface="Avenir Next LT Pro Light" panose="020B0304020202020204" pitchFamily="34" charset="0"/>
            </a:endParaRPr>
          </a:p>
        </p:txBody>
      </p:sp>
      <p:sp>
        <p:nvSpPr>
          <p:cNvPr id="31" name="Rettangolo 30">
            <a:extLst>
              <a:ext uri="{FF2B5EF4-FFF2-40B4-BE49-F238E27FC236}">
                <a16:creationId xmlns:a16="http://schemas.microsoft.com/office/drawing/2014/main" id="{BA6AB1C9-6239-4C9D-BEFF-A249FA7FBC7A}"/>
              </a:ext>
            </a:extLst>
          </p:cNvPr>
          <p:cNvSpPr/>
          <p:nvPr/>
        </p:nvSpPr>
        <p:spPr>
          <a:xfrm>
            <a:off x="0" y="-4099"/>
            <a:ext cx="12192000" cy="48873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dirty="0">
                <a:solidFill>
                  <a:schemeClr val="tx1"/>
                </a:solidFill>
                <a:latin typeface="Avenir Next LT Pro Light" panose="020B0304020202020204" pitchFamily="34" charset="0"/>
              </a:rPr>
              <a:t>Creative Programming and Computing</a:t>
            </a:r>
            <a:endParaRPr lang="en-GB" dirty="0">
              <a:solidFill>
                <a:schemeClr val="tx1"/>
              </a:solidFill>
              <a:latin typeface="Avenir Next LT Pro Light" panose="020B0304020202020204" pitchFamily="34" charset="0"/>
            </a:endParaRPr>
          </a:p>
        </p:txBody>
      </p:sp>
      <p:sp>
        <p:nvSpPr>
          <p:cNvPr id="20" name="CasellaDiTesto 19">
            <a:extLst>
              <a:ext uri="{FF2B5EF4-FFF2-40B4-BE49-F238E27FC236}">
                <a16:creationId xmlns:a16="http://schemas.microsoft.com/office/drawing/2014/main" id="{57318CC0-5072-4528-8064-15CDAE608152}"/>
              </a:ext>
            </a:extLst>
          </p:cNvPr>
          <p:cNvSpPr txBox="1"/>
          <p:nvPr/>
        </p:nvSpPr>
        <p:spPr>
          <a:xfrm>
            <a:off x="3798396" y="1658436"/>
            <a:ext cx="8021748" cy="646331"/>
          </a:xfrm>
          <a:prstGeom prst="rect">
            <a:avLst/>
          </a:prstGeom>
          <a:noFill/>
        </p:spPr>
        <p:txBody>
          <a:bodyPr wrap="none" rtlCol="0">
            <a:spAutoFit/>
          </a:bodyPr>
          <a:lstStyle/>
          <a:p>
            <a:pPr algn="ctr"/>
            <a:r>
              <a:rPr lang="it-IT" sz="3600" b="1" dirty="0">
                <a:solidFill>
                  <a:schemeClr val="bg1"/>
                </a:solidFill>
                <a:latin typeface="Avenir Next LT Pro Light" panose="020B0604020202020204" pitchFamily="34" charset="0"/>
              </a:rPr>
              <a:t>«E quindi uscimmo a riveder le stelle»</a:t>
            </a:r>
            <a:endParaRPr lang="en-GB" sz="3600" b="1" dirty="0">
              <a:solidFill>
                <a:schemeClr val="bg1"/>
              </a:solidFill>
              <a:latin typeface="Avenir Next LT Pro Light" panose="020B0604020202020204" pitchFamily="34" charset="0"/>
            </a:endParaRPr>
          </a:p>
        </p:txBody>
      </p:sp>
      <p:sp>
        <p:nvSpPr>
          <p:cNvPr id="33" name="CasellaDiTesto 32">
            <a:extLst>
              <a:ext uri="{FF2B5EF4-FFF2-40B4-BE49-F238E27FC236}">
                <a16:creationId xmlns:a16="http://schemas.microsoft.com/office/drawing/2014/main" id="{C1EEB5E0-C5AE-4533-806C-A342233136BA}"/>
              </a:ext>
            </a:extLst>
          </p:cNvPr>
          <p:cNvSpPr txBox="1"/>
          <p:nvPr/>
        </p:nvSpPr>
        <p:spPr>
          <a:xfrm>
            <a:off x="6363369" y="2441927"/>
            <a:ext cx="5309467" cy="400110"/>
          </a:xfrm>
          <a:prstGeom prst="rect">
            <a:avLst/>
          </a:prstGeom>
          <a:noFill/>
        </p:spPr>
        <p:txBody>
          <a:bodyPr wrap="square" rtlCol="0">
            <a:spAutoFit/>
          </a:bodyPr>
          <a:lstStyle/>
          <a:p>
            <a:pPr algn="r"/>
            <a:r>
              <a:rPr lang="en-GB" sz="2000" i="1" dirty="0">
                <a:solidFill>
                  <a:schemeClr val="bg1"/>
                </a:solidFill>
                <a:effectLst/>
                <a:latin typeface="Amasis MT Pro Light" panose="02040304050005020304" pitchFamily="18" charset="0"/>
              </a:rPr>
              <a:t>Inferno</a:t>
            </a:r>
            <a:r>
              <a:rPr lang="en-GB" sz="2000" i="0" dirty="0">
                <a:solidFill>
                  <a:schemeClr val="bg1"/>
                </a:solidFill>
                <a:effectLst/>
                <a:latin typeface="Amasis MT Pro Light" panose="02040304050005020304" pitchFamily="18" charset="0"/>
              </a:rPr>
              <a:t> XXXIV, 139</a:t>
            </a:r>
            <a:endParaRPr lang="en-GB" sz="2000" dirty="0">
              <a:solidFill>
                <a:schemeClr val="bg1"/>
              </a:solidFill>
              <a:latin typeface="Amasis MT Pro Light" panose="02040304050005020304" pitchFamily="18" charset="0"/>
            </a:endParaRPr>
          </a:p>
        </p:txBody>
      </p:sp>
      <p:sp>
        <p:nvSpPr>
          <p:cNvPr id="21" name="CasellaDiTesto 20">
            <a:extLst>
              <a:ext uri="{FF2B5EF4-FFF2-40B4-BE49-F238E27FC236}">
                <a16:creationId xmlns:a16="http://schemas.microsoft.com/office/drawing/2014/main" id="{7FB5C28F-6EA9-4DE6-8815-90DE7F647974}"/>
              </a:ext>
            </a:extLst>
          </p:cNvPr>
          <p:cNvSpPr txBox="1"/>
          <p:nvPr/>
        </p:nvSpPr>
        <p:spPr>
          <a:xfrm>
            <a:off x="10347319" y="6428968"/>
            <a:ext cx="1747145" cy="369332"/>
          </a:xfrm>
          <a:prstGeom prst="rect">
            <a:avLst/>
          </a:prstGeom>
          <a:noFill/>
        </p:spPr>
        <p:txBody>
          <a:bodyPr wrap="none" rtlCol="0">
            <a:spAutoFit/>
          </a:bodyPr>
          <a:lstStyle/>
          <a:p>
            <a:pPr algn="r"/>
            <a:r>
              <a:rPr lang="it-IT" dirty="0" err="1">
                <a:latin typeface="Avenir Next LT Pro Light" panose="020B0304020202020204" pitchFamily="34" charset="0"/>
              </a:rPr>
              <a:t>a.a</a:t>
            </a:r>
            <a:r>
              <a:rPr lang="it-IT" dirty="0">
                <a:latin typeface="Avenir Next LT Pro Light" panose="020B0304020202020204" pitchFamily="34" charset="0"/>
              </a:rPr>
              <a:t>. 2021/2022</a:t>
            </a:r>
            <a:endParaRPr lang="en-GB" dirty="0">
              <a:latin typeface="Avenir Next LT Pro Light" panose="020B0304020202020204" pitchFamily="34" charset="0"/>
            </a:endParaRPr>
          </a:p>
        </p:txBody>
      </p:sp>
      <p:sp>
        <p:nvSpPr>
          <p:cNvPr id="22" name="CasellaDiTesto 21">
            <a:extLst>
              <a:ext uri="{FF2B5EF4-FFF2-40B4-BE49-F238E27FC236}">
                <a16:creationId xmlns:a16="http://schemas.microsoft.com/office/drawing/2014/main" id="{1012BF64-F99D-4F21-8EDC-ABD35A1F616E}"/>
              </a:ext>
            </a:extLst>
          </p:cNvPr>
          <p:cNvSpPr txBox="1"/>
          <p:nvPr/>
        </p:nvSpPr>
        <p:spPr>
          <a:xfrm>
            <a:off x="8656417" y="51029"/>
            <a:ext cx="3535583" cy="369332"/>
          </a:xfrm>
          <a:prstGeom prst="rect">
            <a:avLst/>
          </a:prstGeom>
          <a:noFill/>
        </p:spPr>
        <p:txBody>
          <a:bodyPr wrap="none" rtlCol="0">
            <a:spAutoFit/>
          </a:bodyPr>
          <a:lstStyle/>
          <a:p>
            <a:pPr algn="r"/>
            <a:r>
              <a:rPr lang="it-IT" dirty="0">
                <a:latin typeface="Avenir Next LT Pro Light" panose="020B0304020202020204" pitchFamily="34" charset="0"/>
              </a:rPr>
              <a:t>Music and Acoustic Engineering</a:t>
            </a:r>
            <a:endParaRPr lang="en-GB" dirty="0">
              <a:latin typeface="Avenir Next LT Pro Light" panose="020B0304020202020204" pitchFamily="34" charset="0"/>
            </a:endParaRPr>
          </a:p>
        </p:txBody>
      </p:sp>
      <p:sp>
        <p:nvSpPr>
          <p:cNvPr id="5" name="CasellaDiTesto 4">
            <a:extLst>
              <a:ext uri="{FF2B5EF4-FFF2-40B4-BE49-F238E27FC236}">
                <a16:creationId xmlns:a16="http://schemas.microsoft.com/office/drawing/2014/main" id="{A5B54E5E-6972-AEA9-7B6A-BA5E3E834802}"/>
              </a:ext>
            </a:extLst>
          </p:cNvPr>
          <p:cNvSpPr txBox="1"/>
          <p:nvPr/>
        </p:nvSpPr>
        <p:spPr>
          <a:xfrm>
            <a:off x="8709128" y="3953139"/>
            <a:ext cx="3051044" cy="523220"/>
          </a:xfrm>
          <a:prstGeom prst="rect">
            <a:avLst/>
          </a:prstGeom>
          <a:noFill/>
        </p:spPr>
        <p:txBody>
          <a:bodyPr wrap="square" rtlCol="0">
            <a:spAutoFit/>
          </a:bodyPr>
          <a:lstStyle/>
          <a:p>
            <a:pPr algn="r"/>
            <a:r>
              <a:rPr lang="en-GB" sz="1400" dirty="0">
                <a:solidFill>
                  <a:schemeClr val="bg1"/>
                </a:solidFill>
                <a:latin typeface="Avenir Next" panose="020B0503020202020204" pitchFamily="34" charset="0"/>
              </a:rPr>
              <a:t>Music and Acoustic Engineering</a:t>
            </a:r>
          </a:p>
          <a:p>
            <a:pPr algn="r"/>
            <a:r>
              <a:rPr lang="en-GB" sz="1400" dirty="0" err="1">
                <a:solidFill>
                  <a:schemeClr val="bg1"/>
                </a:solidFill>
                <a:latin typeface="Avenir Next" panose="020B0503020202020204" pitchFamily="34" charset="0"/>
              </a:rPr>
              <a:t>Politecnico</a:t>
            </a:r>
            <a:r>
              <a:rPr lang="en-GB" sz="1400" dirty="0">
                <a:solidFill>
                  <a:schemeClr val="bg1"/>
                </a:solidFill>
                <a:latin typeface="Avenir Next" panose="020B0503020202020204" pitchFamily="34" charset="0"/>
              </a:rPr>
              <a:t> di Milano</a:t>
            </a:r>
          </a:p>
        </p:txBody>
      </p:sp>
      <p:sp>
        <p:nvSpPr>
          <p:cNvPr id="23" name="CasellaDiTesto 22">
            <a:extLst>
              <a:ext uri="{FF2B5EF4-FFF2-40B4-BE49-F238E27FC236}">
                <a16:creationId xmlns:a16="http://schemas.microsoft.com/office/drawing/2014/main" id="{B7369218-D276-3E28-6116-E00408AC8B1F}"/>
              </a:ext>
            </a:extLst>
          </p:cNvPr>
          <p:cNvSpPr txBox="1"/>
          <p:nvPr/>
        </p:nvSpPr>
        <p:spPr>
          <a:xfrm>
            <a:off x="8283388" y="3380922"/>
            <a:ext cx="3536756" cy="307777"/>
          </a:xfrm>
          <a:prstGeom prst="rect">
            <a:avLst/>
          </a:prstGeom>
          <a:noFill/>
        </p:spPr>
        <p:txBody>
          <a:bodyPr wrap="square" rtlCol="0">
            <a:spAutoFit/>
          </a:bodyPr>
          <a:lstStyle/>
          <a:p>
            <a:pPr algn="r"/>
            <a:r>
              <a:rPr lang="en-GB" sz="1400" dirty="0">
                <a:solidFill>
                  <a:schemeClr val="bg1"/>
                </a:solidFill>
                <a:latin typeface="Avenir Next" panose="020B0503020202020204" pitchFamily="34" charset="0"/>
              </a:rPr>
              <a:t>Creative Programming and Computing</a:t>
            </a:r>
          </a:p>
        </p:txBody>
      </p:sp>
      <p:pic>
        <p:nvPicPr>
          <p:cNvPr id="7" name="Immagine 6">
            <a:extLst>
              <a:ext uri="{FF2B5EF4-FFF2-40B4-BE49-F238E27FC236}">
                <a16:creationId xmlns:a16="http://schemas.microsoft.com/office/drawing/2014/main" id="{8FCBBABE-6BF8-8BA9-A80B-29DCFEF635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5114" y="4786069"/>
            <a:ext cx="1437721" cy="795539"/>
          </a:xfrm>
          <a:prstGeom prst="rect">
            <a:avLst/>
          </a:prstGeom>
        </p:spPr>
      </p:pic>
    </p:spTree>
    <p:extLst>
      <p:ext uri="{BB962C8B-B14F-4D97-AF65-F5344CB8AC3E}">
        <p14:creationId xmlns:p14="http://schemas.microsoft.com/office/powerpoint/2010/main" val="3675211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41" name="Rectangle 40">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useBgFill="1">
        <p:nvSpPr>
          <p:cNvPr id="43" name="Rectangle 42">
            <a:extLst>
              <a:ext uri="{FF2B5EF4-FFF2-40B4-BE49-F238E27FC236}">
                <a16:creationId xmlns:a16="http://schemas.microsoft.com/office/drawing/2014/main" id="{A069235B-22DB-4231-8291-D64DA2CDE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16" name="Rettangolo 15">
            <a:extLst>
              <a:ext uri="{FF2B5EF4-FFF2-40B4-BE49-F238E27FC236}">
                <a16:creationId xmlns:a16="http://schemas.microsoft.com/office/drawing/2014/main" id="{2BCBDF65-D7DA-47EE-9942-52F4E2D54548}"/>
              </a:ext>
            </a:extLst>
          </p:cNvPr>
          <p:cNvSpPr/>
          <p:nvPr/>
        </p:nvSpPr>
        <p:spPr>
          <a:xfrm>
            <a:off x="0" y="6369268"/>
            <a:ext cx="12192000" cy="48873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dirty="0">
                <a:solidFill>
                  <a:schemeClr val="tx1"/>
                </a:solidFill>
                <a:latin typeface="Avenir Next LT Pro Light" panose="020B0304020202020204" pitchFamily="34" charset="0"/>
              </a:rPr>
              <a:t>Gian Marco De Bortoli – Federico Ceriola</a:t>
            </a:r>
            <a:endParaRPr lang="en-GB" dirty="0">
              <a:solidFill>
                <a:schemeClr val="tx1"/>
              </a:solidFill>
              <a:latin typeface="Avenir Next LT Pro Light" panose="020B0304020202020204" pitchFamily="34" charset="0"/>
            </a:endParaRPr>
          </a:p>
        </p:txBody>
      </p:sp>
      <p:sp>
        <p:nvSpPr>
          <p:cNvPr id="31" name="Rettangolo 30">
            <a:extLst>
              <a:ext uri="{FF2B5EF4-FFF2-40B4-BE49-F238E27FC236}">
                <a16:creationId xmlns:a16="http://schemas.microsoft.com/office/drawing/2014/main" id="{BA6AB1C9-6239-4C9D-BEFF-A249FA7FBC7A}"/>
              </a:ext>
            </a:extLst>
          </p:cNvPr>
          <p:cNvSpPr/>
          <p:nvPr/>
        </p:nvSpPr>
        <p:spPr>
          <a:xfrm>
            <a:off x="0" y="-4099"/>
            <a:ext cx="12192000" cy="48873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dirty="0">
                <a:solidFill>
                  <a:schemeClr val="tx1"/>
                </a:solidFill>
                <a:latin typeface="Avenir Next LT Pro Light" panose="020B0304020202020204" pitchFamily="34" charset="0"/>
              </a:rPr>
              <a:t>Creative Programming and Computing</a:t>
            </a:r>
            <a:endParaRPr lang="en-GB" dirty="0">
              <a:solidFill>
                <a:schemeClr val="tx1"/>
              </a:solidFill>
              <a:latin typeface="Avenir Next LT Pro Light" panose="020B0304020202020204" pitchFamily="34" charset="0"/>
            </a:endParaRPr>
          </a:p>
        </p:txBody>
      </p:sp>
      <p:sp>
        <p:nvSpPr>
          <p:cNvPr id="21" name="CasellaDiTesto 20">
            <a:extLst>
              <a:ext uri="{FF2B5EF4-FFF2-40B4-BE49-F238E27FC236}">
                <a16:creationId xmlns:a16="http://schemas.microsoft.com/office/drawing/2014/main" id="{7FB5C28F-6EA9-4DE6-8815-90DE7F647974}"/>
              </a:ext>
            </a:extLst>
          </p:cNvPr>
          <p:cNvSpPr txBox="1"/>
          <p:nvPr/>
        </p:nvSpPr>
        <p:spPr>
          <a:xfrm>
            <a:off x="10347319" y="6428968"/>
            <a:ext cx="1747145" cy="369332"/>
          </a:xfrm>
          <a:prstGeom prst="rect">
            <a:avLst/>
          </a:prstGeom>
          <a:noFill/>
        </p:spPr>
        <p:txBody>
          <a:bodyPr wrap="none" rtlCol="0">
            <a:spAutoFit/>
          </a:bodyPr>
          <a:lstStyle/>
          <a:p>
            <a:pPr algn="r"/>
            <a:r>
              <a:rPr lang="it-IT" dirty="0" err="1">
                <a:latin typeface="Avenir Next LT Pro Light" panose="020B0304020202020204" pitchFamily="34" charset="0"/>
              </a:rPr>
              <a:t>a.a</a:t>
            </a:r>
            <a:r>
              <a:rPr lang="it-IT" dirty="0">
                <a:latin typeface="Avenir Next LT Pro Light" panose="020B0304020202020204" pitchFamily="34" charset="0"/>
              </a:rPr>
              <a:t>. 2021/2022</a:t>
            </a:r>
            <a:endParaRPr lang="en-GB" dirty="0">
              <a:latin typeface="Avenir Next LT Pro Light" panose="020B0304020202020204" pitchFamily="34" charset="0"/>
            </a:endParaRPr>
          </a:p>
        </p:txBody>
      </p:sp>
      <p:sp>
        <p:nvSpPr>
          <p:cNvPr id="22" name="CasellaDiTesto 21">
            <a:extLst>
              <a:ext uri="{FF2B5EF4-FFF2-40B4-BE49-F238E27FC236}">
                <a16:creationId xmlns:a16="http://schemas.microsoft.com/office/drawing/2014/main" id="{1012BF64-F99D-4F21-8EDC-ABD35A1F616E}"/>
              </a:ext>
            </a:extLst>
          </p:cNvPr>
          <p:cNvSpPr txBox="1"/>
          <p:nvPr/>
        </p:nvSpPr>
        <p:spPr>
          <a:xfrm>
            <a:off x="8656417" y="51029"/>
            <a:ext cx="3535583" cy="369332"/>
          </a:xfrm>
          <a:prstGeom prst="rect">
            <a:avLst/>
          </a:prstGeom>
          <a:noFill/>
        </p:spPr>
        <p:txBody>
          <a:bodyPr wrap="none" rtlCol="0">
            <a:spAutoFit/>
          </a:bodyPr>
          <a:lstStyle/>
          <a:p>
            <a:pPr algn="r"/>
            <a:r>
              <a:rPr lang="it-IT" dirty="0">
                <a:latin typeface="Avenir Next LT Pro Light" panose="020B0304020202020204" pitchFamily="34" charset="0"/>
              </a:rPr>
              <a:t>Music and Acoustic Engineering</a:t>
            </a:r>
            <a:endParaRPr lang="en-GB" dirty="0">
              <a:latin typeface="Avenir Next LT Pro Light" panose="020B0304020202020204" pitchFamily="34" charset="0"/>
            </a:endParaRPr>
          </a:p>
        </p:txBody>
      </p:sp>
      <p:sp>
        <p:nvSpPr>
          <p:cNvPr id="10" name="CasellaDiTesto 9">
            <a:extLst>
              <a:ext uri="{FF2B5EF4-FFF2-40B4-BE49-F238E27FC236}">
                <a16:creationId xmlns:a16="http://schemas.microsoft.com/office/drawing/2014/main" id="{ECCD4553-2388-4FAB-88FA-DB7D68B866EE}"/>
              </a:ext>
            </a:extLst>
          </p:cNvPr>
          <p:cNvSpPr txBox="1"/>
          <p:nvPr/>
        </p:nvSpPr>
        <p:spPr>
          <a:xfrm>
            <a:off x="1360763" y="1187668"/>
            <a:ext cx="1726435" cy="646331"/>
          </a:xfrm>
          <a:prstGeom prst="rect">
            <a:avLst/>
          </a:prstGeom>
          <a:noFill/>
        </p:spPr>
        <p:txBody>
          <a:bodyPr wrap="none" rtlCol="0">
            <a:spAutoFit/>
          </a:bodyPr>
          <a:lstStyle/>
          <a:p>
            <a:r>
              <a:rPr lang="it-IT" sz="3600" b="1" dirty="0">
                <a:solidFill>
                  <a:schemeClr val="bg1"/>
                </a:solidFill>
                <a:latin typeface="Avenir Next LT Pro Light" panose="020B0304020202020204" pitchFamily="34" charset="0"/>
              </a:rPr>
              <a:t>The </a:t>
            </a:r>
            <a:r>
              <a:rPr lang="it-IT" sz="3600" b="1" dirty="0" err="1">
                <a:solidFill>
                  <a:schemeClr val="bg1"/>
                </a:solidFill>
                <a:latin typeface="Avenir Next LT Pro Light" panose="020B0304020202020204" pitchFamily="34" charset="0"/>
              </a:rPr>
              <a:t>sky</a:t>
            </a:r>
            <a:endParaRPr lang="en-GB" sz="3600" b="1" dirty="0">
              <a:solidFill>
                <a:schemeClr val="bg1"/>
              </a:solidFill>
              <a:latin typeface="Avenir Next LT Pro Light" panose="020B0304020202020204" pitchFamily="34" charset="0"/>
            </a:endParaRPr>
          </a:p>
        </p:txBody>
      </p:sp>
      <p:sp>
        <p:nvSpPr>
          <p:cNvPr id="11" name="CasellaDiTesto 10">
            <a:extLst>
              <a:ext uri="{FF2B5EF4-FFF2-40B4-BE49-F238E27FC236}">
                <a16:creationId xmlns:a16="http://schemas.microsoft.com/office/drawing/2014/main" id="{C99C92B6-3BE5-454A-91AF-963FDA799DF6}"/>
              </a:ext>
            </a:extLst>
          </p:cNvPr>
          <p:cNvSpPr txBox="1"/>
          <p:nvPr/>
        </p:nvSpPr>
        <p:spPr>
          <a:xfrm>
            <a:off x="5164655" y="1833999"/>
            <a:ext cx="1862689" cy="461665"/>
          </a:xfrm>
          <a:prstGeom prst="rect">
            <a:avLst/>
          </a:prstGeom>
          <a:noFill/>
        </p:spPr>
        <p:txBody>
          <a:bodyPr wrap="square" rtlCol="0">
            <a:spAutoFit/>
          </a:bodyPr>
          <a:lstStyle/>
          <a:p>
            <a:pPr algn="just"/>
            <a:r>
              <a:rPr lang="it-IT" sz="2400" b="1" dirty="0">
                <a:solidFill>
                  <a:schemeClr val="bg1"/>
                </a:solidFill>
                <a:latin typeface="Avenir Next LT Pro Light" panose="020B0304020202020204" pitchFamily="34" charset="0"/>
              </a:rPr>
              <a:t>Three </a:t>
            </a:r>
            <a:r>
              <a:rPr lang="it-IT" sz="2400" b="1" dirty="0" err="1">
                <a:solidFill>
                  <a:schemeClr val="bg1"/>
                </a:solidFill>
                <a:latin typeface="Avenir Next LT Pro Light" panose="020B0304020202020204" pitchFamily="34" charset="0"/>
              </a:rPr>
              <a:t>layers</a:t>
            </a:r>
            <a:endParaRPr lang="it-IT" sz="2400" b="1" dirty="0">
              <a:solidFill>
                <a:schemeClr val="bg1"/>
              </a:solidFill>
              <a:latin typeface="Avenir Next LT Pro Light" panose="020B0304020202020204" pitchFamily="34" charset="0"/>
            </a:endParaRPr>
          </a:p>
        </p:txBody>
      </p:sp>
      <p:sp>
        <p:nvSpPr>
          <p:cNvPr id="12" name="CasellaDiTesto 11">
            <a:extLst>
              <a:ext uri="{FF2B5EF4-FFF2-40B4-BE49-F238E27FC236}">
                <a16:creationId xmlns:a16="http://schemas.microsoft.com/office/drawing/2014/main" id="{DBDF2BB1-B9AD-47E6-98B9-37CF00236AAD}"/>
              </a:ext>
            </a:extLst>
          </p:cNvPr>
          <p:cNvSpPr txBox="1"/>
          <p:nvPr/>
        </p:nvSpPr>
        <p:spPr>
          <a:xfrm>
            <a:off x="4716841" y="3530700"/>
            <a:ext cx="2758316" cy="1846659"/>
          </a:xfrm>
          <a:prstGeom prst="rect">
            <a:avLst/>
          </a:prstGeom>
          <a:noFill/>
        </p:spPr>
        <p:txBody>
          <a:bodyPr wrap="square" rtlCol="0">
            <a:spAutoFit/>
          </a:bodyPr>
          <a:lstStyle/>
          <a:p>
            <a:pPr algn="ctr"/>
            <a:r>
              <a:rPr lang="it-IT" sz="2400" b="1" dirty="0">
                <a:solidFill>
                  <a:schemeClr val="bg1"/>
                </a:solidFill>
                <a:latin typeface="Avenir Next LT Pro Light" panose="020B0304020202020204" pitchFamily="34" charset="0"/>
              </a:rPr>
              <a:t>2. Stars</a:t>
            </a:r>
          </a:p>
          <a:p>
            <a:pPr algn="just"/>
            <a:r>
              <a:rPr lang="it-IT" dirty="0" err="1">
                <a:solidFill>
                  <a:schemeClr val="bg1"/>
                </a:solidFill>
                <a:latin typeface="Avenir Next LT Pro Light" panose="020B0304020202020204" pitchFamily="34" charset="0"/>
              </a:rPr>
              <a:t>Glowing</a:t>
            </a:r>
            <a:r>
              <a:rPr lang="it-IT" dirty="0">
                <a:solidFill>
                  <a:schemeClr val="bg1"/>
                </a:solidFill>
                <a:latin typeface="Avenir Next LT Pro Light" panose="020B0304020202020204" pitchFamily="34" charset="0"/>
              </a:rPr>
              <a:t> points of </a:t>
            </a:r>
            <a:r>
              <a:rPr lang="it-IT" dirty="0" err="1">
                <a:solidFill>
                  <a:schemeClr val="bg1"/>
                </a:solidFill>
                <a:latin typeface="Avenir Next LT Pro Light" panose="020B0304020202020204" pitchFamily="34" charset="0"/>
              </a:rPr>
              <a:t>different</a:t>
            </a:r>
            <a:r>
              <a:rPr lang="it-IT" dirty="0">
                <a:solidFill>
                  <a:schemeClr val="bg1"/>
                </a:solidFill>
                <a:latin typeface="Avenir Next LT Pro Light" panose="020B0304020202020204" pitchFamily="34" charset="0"/>
              </a:rPr>
              <a:t> pale colors and </a:t>
            </a:r>
            <a:r>
              <a:rPr lang="it-IT" dirty="0" err="1">
                <a:solidFill>
                  <a:schemeClr val="bg1"/>
                </a:solidFill>
                <a:latin typeface="Avenir Next LT Pro Light" panose="020B0304020202020204" pitchFamily="34" charset="0"/>
              </a:rPr>
              <a:t>dimensions</a:t>
            </a:r>
            <a:r>
              <a:rPr lang="it-IT" dirty="0">
                <a:solidFill>
                  <a:schemeClr val="bg1"/>
                </a:solidFill>
                <a:latin typeface="Avenir Next LT Pro Light" panose="020B0304020202020204" pitchFamily="34" charset="0"/>
              </a:rPr>
              <a:t> </a:t>
            </a:r>
            <a:r>
              <a:rPr lang="it-IT" dirty="0" err="1">
                <a:solidFill>
                  <a:schemeClr val="bg1"/>
                </a:solidFill>
                <a:latin typeface="Avenir Next LT Pro Light" panose="020B0304020202020204" pitchFamily="34" charset="0"/>
              </a:rPr>
              <a:t>distributed</a:t>
            </a:r>
            <a:r>
              <a:rPr lang="it-IT" dirty="0">
                <a:solidFill>
                  <a:schemeClr val="bg1"/>
                </a:solidFill>
                <a:latin typeface="Avenir Next LT Pro Light" panose="020B0304020202020204" pitchFamily="34" charset="0"/>
              </a:rPr>
              <a:t> </a:t>
            </a:r>
            <a:r>
              <a:rPr lang="it-IT" dirty="0" err="1">
                <a:solidFill>
                  <a:schemeClr val="bg1"/>
                </a:solidFill>
                <a:latin typeface="Avenir Next LT Pro Light" panose="020B0304020202020204" pitchFamily="34" charset="0"/>
              </a:rPr>
              <a:t>all</a:t>
            </a:r>
            <a:r>
              <a:rPr lang="it-IT" dirty="0">
                <a:solidFill>
                  <a:schemeClr val="bg1"/>
                </a:solidFill>
                <a:latin typeface="Avenir Next LT Pro Light" panose="020B0304020202020204" pitchFamily="34" charset="0"/>
              </a:rPr>
              <a:t> over the screen for the user to </a:t>
            </a:r>
            <a:r>
              <a:rPr lang="it-IT" dirty="0" err="1">
                <a:solidFill>
                  <a:schemeClr val="bg1"/>
                </a:solidFill>
                <a:latin typeface="Avenir Next LT Pro Light" panose="020B0304020202020204" pitchFamily="34" charset="0"/>
              </a:rPr>
              <a:t>interact</a:t>
            </a:r>
            <a:r>
              <a:rPr lang="it-IT" dirty="0">
                <a:solidFill>
                  <a:schemeClr val="bg1"/>
                </a:solidFill>
                <a:latin typeface="Avenir Next LT Pro Light" panose="020B0304020202020204" pitchFamily="34" charset="0"/>
              </a:rPr>
              <a:t> with.</a:t>
            </a:r>
          </a:p>
        </p:txBody>
      </p:sp>
      <p:sp>
        <p:nvSpPr>
          <p:cNvPr id="13" name="CasellaDiTesto 12">
            <a:extLst>
              <a:ext uri="{FF2B5EF4-FFF2-40B4-BE49-F238E27FC236}">
                <a16:creationId xmlns:a16="http://schemas.microsoft.com/office/drawing/2014/main" id="{DBEFF2C3-933B-4FDC-B29C-44E8B9A06F86}"/>
              </a:ext>
            </a:extLst>
          </p:cNvPr>
          <p:cNvSpPr txBox="1"/>
          <p:nvPr/>
        </p:nvSpPr>
        <p:spPr>
          <a:xfrm>
            <a:off x="8588859" y="2867635"/>
            <a:ext cx="2758316" cy="1846659"/>
          </a:xfrm>
          <a:prstGeom prst="rect">
            <a:avLst/>
          </a:prstGeom>
          <a:noFill/>
        </p:spPr>
        <p:txBody>
          <a:bodyPr wrap="square" rtlCol="0">
            <a:spAutoFit/>
          </a:bodyPr>
          <a:lstStyle/>
          <a:p>
            <a:pPr algn="ctr"/>
            <a:r>
              <a:rPr lang="it-IT" sz="2400" b="1" dirty="0">
                <a:solidFill>
                  <a:schemeClr val="bg1"/>
                </a:solidFill>
                <a:latin typeface="Avenir Next LT Pro Light" panose="020B0304020202020204" pitchFamily="34" charset="0"/>
              </a:rPr>
              <a:t>3. </a:t>
            </a:r>
            <a:r>
              <a:rPr lang="it-IT" sz="2400" b="1" dirty="0" err="1">
                <a:solidFill>
                  <a:schemeClr val="bg1"/>
                </a:solidFill>
                <a:latin typeface="Avenir Next LT Pro Light" panose="020B0304020202020204" pitchFamily="34" charset="0"/>
              </a:rPr>
              <a:t>Universe</a:t>
            </a:r>
            <a:endParaRPr lang="it-IT" sz="2400" b="1" dirty="0">
              <a:solidFill>
                <a:schemeClr val="bg1"/>
              </a:solidFill>
              <a:latin typeface="Avenir Next LT Pro Light" panose="020B0304020202020204" pitchFamily="34" charset="0"/>
            </a:endParaRPr>
          </a:p>
          <a:p>
            <a:pPr algn="just"/>
            <a:r>
              <a:rPr lang="it-IT" dirty="0">
                <a:solidFill>
                  <a:schemeClr val="bg1"/>
                </a:solidFill>
                <a:latin typeface="Avenir Next LT Pro Light" panose="020B0304020202020204" pitchFamily="34" charset="0"/>
              </a:rPr>
              <a:t>A clear night </a:t>
            </a:r>
            <a:r>
              <a:rPr lang="it-IT" dirty="0" err="1">
                <a:solidFill>
                  <a:schemeClr val="bg1"/>
                </a:solidFill>
                <a:latin typeface="Avenir Next LT Pro Light" panose="020B0304020202020204" pitchFamily="34" charset="0"/>
              </a:rPr>
              <a:t>sky</a:t>
            </a:r>
            <a:r>
              <a:rPr lang="it-IT" dirty="0">
                <a:solidFill>
                  <a:schemeClr val="bg1"/>
                </a:solidFill>
                <a:latin typeface="Avenir Next LT Pro Light" panose="020B0304020202020204" pitchFamily="34" charset="0"/>
              </a:rPr>
              <a:t> with </a:t>
            </a:r>
            <a:r>
              <a:rPr lang="it-IT" dirty="0" err="1">
                <a:solidFill>
                  <a:schemeClr val="bg1"/>
                </a:solidFill>
                <a:latin typeface="Avenir Next LT Pro Light" panose="020B0304020202020204" pitchFamily="34" charset="0"/>
              </a:rPr>
              <a:t>diffused</a:t>
            </a:r>
            <a:r>
              <a:rPr lang="it-IT" dirty="0">
                <a:solidFill>
                  <a:schemeClr val="bg1"/>
                </a:solidFill>
                <a:latin typeface="Avenir Next LT Pro Light" panose="020B0304020202020204" pitchFamily="34" charset="0"/>
              </a:rPr>
              <a:t> colors </a:t>
            </a:r>
            <a:r>
              <a:rPr lang="it-IT" dirty="0" err="1">
                <a:solidFill>
                  <a:schemeClr val="bg1"/>
                </a:solidFill>
                <a:latin typeface="Avenir Next LT Pro Light" panose="020B0304020202020204" pitchFamily="34" charset="0"/>
              </a:rPr>
              <a:t>recalling</a:t>
            </a:r>
            <a:r>
              <a:rPr lang="it-IT" dirty="0">
                <a:solidFill>
                  <a:schemeClr val="bg1"/>
                </a:solidFill>
                <a:latin typeface="Avenir Next LT Pro Light" panose="020B0304020202020204" pitchFamily="34" charset="0"/>
              </a:rPr>
              <a:t> </a:t>
            </a:r>
            <a:r>
              <a:rPr lang="it-IT" dirty="0" err="1">
                <a:solidFill>
                  <a:schemeClr val="bg1"/>
                </a:solidFill>
                <a:latin typeface="Avenir Next LT Pro Light" panose="020B0304020202020204" pitchFamily="34" charset="0"/>
              </a:rPr>
              <a:t>different</a:t>
            </a:r>
            <a:r>
              <a:rPr lang="it-IT" dirty="0">
                <a:solidFill>
                  <a:schemeClr val="bg1"/>
                </a:solidFill>
                <a:latin typeface="Avenir Next LT Pro Light" panose="020B0304020202020204" pitchFamily="34" charset="0"/>
              </a:rPr>
              <a:t> </a:t>
            </a:r>
            <a:r>
              <a:rPr lang="it-IT" dirty="0" err="1">
                <a:solidFill>
                  <a:schemeClr val="bg1"/>
                </a:solidFill>
                <a:latin typeface="Avenir Next LT Pro Light" panose="020B0304020202020204" pitchFamily="34" charset="0"/>
              </a:rPr>
              <a:t>galaxies</a:t>
            </a:r>
            <a:r>
              <a:rPr lang="it-IT" dirty="0">
                <a:solidFill>
                  <a:schemeClr val="bg1"/>
                </a:solidFill>
                <a:latin typeface="Avenir Next LT Pro Light" panose="020B0304020202020204" pitchFamily="34" charset="0"/>
              </a:rPr>
              <a:t> </a:t>
            </a:r>
            <a:r>
              <a:rPr lang="it-IT" dirty="0" err="1">
                <a:solidFill>
                  <a:schemeClr val="bg1"/>
                </a:solidFill>
                <a:latin typeface="Avenir Next LT Pro Light" panose="020B0304020202020204" pitchFamily="34" charset="0"/>
              </a:rPr>
              <a:t>serves</a:t>
            </a:r>
            <a:r>
              <a:rPr lang="it-IT" dirty="0">
                <a:solidFill>
                  <a:schemeClr val="bg1"/>
                </a:solidFill>
                <a:latin typeface="Avenir Next LT Pro Light" panose="020B0304020202020204" pitchFamily="34" charset="0"/>
              </a:rPr>
              <a:t> </a:t>
            </a:r>
            <a:r>
              <a:rPr lang="it-IT" dirty="0" err="1">
                <a:solidFill>
                  <a:schemeClr val="bg1"/>
                </a:solidFill>
                <a:latin typeface="Avenir Next LT Pro Light" panose="020B0304020202020204" pitchFamily="34" charset="0"/>
              </a:rPr>
              <a:t>as</a:t>
            </a:r>
            <a:r>
              <a:rPr lang="it-IT" dirty="0">
                <a:solidFill>
                  <a:schemeClr val="bg1"/>
                </a:solidFill>
                <a:latin typeface="Avenir Next LT Pro Light" panose="020B0304020202020204" pitchFamily="34" charset="0"/>
              </a:rPr>
              <a:t> background for the picture.</a:t>
            </a:r>
          </a:p>
        </p:txBody>
      </p:sp>
      <p:sp>
        <p:nvSpPr>
          <p:cNvPr id="14" name="CasellaDiTesto 13">
            <a:extLst>
              <a:ext uri="{FF2B5EF4-FFF2-40B4-BE49-F238E27FC236}">
                <a16:creationId xmlns:a16="http://schemas.microsoft.com/office/drawing/2014/main" id="{1C8A8FA5-0726-46CF-9230-D30349C6F6F2}"/>
              </a:ext>
            </a:extLst>
          </p:cNvPr>
          <p:cNvSpPr txBox="1"/>
          <p:nvPr/>
        </p:nvSpPr>
        <p:spPr>
          <a:xfrm>
            <a:off x="844823" y="2867635"/>
            <a:ext cx="2758316" cy="2492990"/>
          </a:xfrm>
          <a:prstGeom prst="rect">
            <a:avLst/>
          </a:prstGeom>
          <a:noFill/>
        </p:spPr>
        <p:txBody>
          <a:bodyPr wrap="square" rtlCol="0">
            <a:spAutoFit/>
          </a:bodyPr>
          <a:lstStyle/>
          <a:p>
            <a:pPr algn="ctr"/>
            <a:r>
              <a:rPr lang="it-IT" sz="2400" b="1" dirty="0">
                <a:solidFill>
                  <a:schemeClr val="bg1"/>
                </a:solidFill>
                <a:latin typeface="Avenir Next LT Pro Light" panose="020B0304020202020204" pitchFamily="34" charset="0"/>
              </a:rPr>
              <a:t>1. </a:t>
            </a:r>
            <a:r>
              <a:rPr lang="it-IT" sz="2400" b="1" dirty="0" err="1">
                <a:solidFill>
                  <a:schemeClr val="bg1"/>
                </a:solidFill>
                <a:latin typeface="Avenir Next LT Pro Light" panose="020B0304020202020204" pitchFamily="34" charset="0"/>
              </a:rPr>
              <a:t>Pollution</a:t>
            </a:r>
            <a:endParaRPr lang="it-IT" sz="2400" b="1" dirty="0">
              <a:solidFill>
                <a:schemeClr val="bg1"/>
              </a:solidFill>
              <a:latin typeface="Avenir Next LT Pro Light" panose="020B0304020202020204" pitchFamily="34" charset="0"/>
            </a:endParaRPr>
          </a:p>
          <a:p>
            <a:pPr algn="just"/>
            <a:r>
              <a:rPr lang="it-IT" dirty="0">
                <a:solidFill>
                  <a:schemeClr val="bg1"/>
                </a:solidFill>
                <a:latin typeface="Avenir Next LT Pro Light" panose="020B0304020202020204" pitchFamily="34" charset="0"/>
              </a:rPr>
              <a:t>An oppressive </a:t>
            </a:r>
            <a:r>
              <a:rPr lang="it-IT" dirty="0" err="1">
                <a:solidFill>
                  <a:schemeClr val="bg1"/>
                </a:solidFill>
                <a:latin typeface="Avenir Next LT Pro Light" panose="020B0304020202020204" pitchFamily="34" charset="0"/>
              </a:rPr>
              <a:t>veil</a:t>
            </a:r>
            <a:r>
              <a:rPr lang="it-IT" dirty="0">
                <a:solidFill>
                  <a:schemeClr val="bg1"/>
                </a:solidFill>
                <a:latin typeface="Avenir Next LT Pro Light" panose="020B0304020202020204" pitchFamily="34" charset="0"/>
              </a:rPr>
              <a:t> of </a:t>
            </a:r>
            <a:r>
              <a:rPr lang="it-IT" dirty="0" err="1">
                <a:solidFill>
                  <a:schemeClr val="bg1"/>
                </a:solidFill>
                <a:latin typeface="Avenir Next LT Pro Light" panose="020B0304020202020204" pitchFamily="34" charset="0"/>
              </a:rPr>
              <a:t>smokey</a:t>
            </a:r>
            <a:r>
              <a:rPr lang="it-IT" dirty="0">
                <a:solidFill>
                  <a:schemeClr val="bg1"/>
                </a:solidFill>
                <a:latin typeface="Avenir Next LT Pro Light" panose="020B0304020202020204" pitchFamily="34" charset="0"/>
              </a:rPr>
              <a:t> </a:t>
            </a:r>
            <a:r>
              <a:rPr lang="it-IT" dirty="0" err="1">
                <a:solidFill>
                  <a:schemeClr val="bg1"/>
                </a:solidFill>
                <a:latin typeface="Avenir Next LT Pro Light" panose="020B0304020202020204" pitchFamily="34" charset="0"/>
              </a:rPr>
              <a:t>glare</a:t>
            </a:r>
            <a:r>
              <a:rPr lang="it-IT" dirty="0">
                <a:solidFill>
                  <a:schemeClr val="bg1"/>
                </a:solidFill>
                <a:latin typeface="Avenir Next LT Pro Light" panose="020B0304020202020204" pitchFamily="34" charset="0"/>
              </a:rPr>
              <a:t> from the city </a:t>
            </a:r>
            <a:r>
              <a:rPr lang="it-IT" dirty="0" err="1">
                <a:solidFill>
                  <a:schemeClr val="bg1"/>
                </a:solidFill>
                <a:latin typeface="Avenir Next LT Pro Light" panose="020B0304020202020204" pitchFamily="34" charset="0"/>
              </a:rPr>
              <a:t>lights</a:t>
            </a:r>
            <a:r>
              <a:rPr lang="it-IT" dirty="0">
                <a:solidFill>
                  <a:schemeClr val="bg1"/>
                </a:solidFill>
                <a:latin typeface="Avenir Next LT Pro Light" panose="020B0304020202020204" pitchFamily="34" charset="0"/>
              </a:rPr>
              <a:t> covers the </a:t>
            </a:r>
            <a:r>
              <a:rPr lang="it-IT" dirty="0" err="1">
                <a:solidFill>
                  <a:schemeClr val="bg1"/>
                </a:solidFill>
                <a:latin typeface="Avenir Next LT Pro Light" panose="020B0304020202020204" pitchFamily="34" charset="0"/>
              </a:rPr>
              <a:t>view</a:t>
            </a:r>
            <a:r>
              <a:rPr lang="it-IT" dirty="0">
                <a:solidFill>
                  <a:schemeClr val="bg1"/>
                </a:solidFill>
                <a:latin typeface="Avenir Next LT Pro Light" panose="020B0304020202020204" pitchFamily="34" charset="0"/>
              </a:rPr>
              <a:t> of the stars.</a:t>
            </a:r>
          </a:p>
          <a:p>
            <a:pPr algn="just"/>
            <a:r>
              <a:rPr lang="it-IT" dirty="0">
                <a:solidFill>
                  <a:schemeClr val="bg1"/>
                </a:solidFill>
                <a:latin typeface="Avenir Next LT Pro Light" panose="020B0304020202020204" pitchFamily="34" charset="0"/>
              </a:rPr>
              <a:t>The </a:t>
            </a:r>
            <a:r>
              <a:rPr lang="it-IT" dirty="0" err="1">
                <a:solidFill>
                  <a:schemeClr val="bg1"/>
                </a:solidFill>
                <a:latin typeface="Avenir Next LT Pro Light" panose="020B0304020202020204" pitchFamily="34" charset="0"/>
              </a:rPr>
              <a:t>flashlight</a:t>
            </a:r>
            <a:r>
              <a:rPr lang="it-IT" dirty="0">
                <a:solidFill>
                  <a:schemeClr val="bg1"/>
                </a:solidFill>
                <a:latin typeface="Avenir Next LT Pro Light" panose="020B0304020202020204" pitchFamily="34" charset="0"/>
              </a:rPr>
              <a:t> </a:t>
            </a:r>
            <a:r>
              <a:rPr lang="it-IT" dirty="0" err="1">
                <a:solidFill>
                  <a:schemeClr val="bg1"/>
                </a:solidFill>
                <a:latin typeface="Avenir Next LT Pro Light" panose="020B0304020202020204" pitchFamily="34" charset="0"/>
              </a:rPr>
              <a:t>is</a:t>
            </a:r>
            <a:r>
              <a:rPr lang="it-IT" dirty="0">
                <a:solidFill>
                  <a:schemeClr val="bg1"/>
                </a:solidFill>
                <a:latin typeface="Avenir Next LT Pro Light" panose="020B0304020202020204" pitchFamily="34" charset="0"/>
              </a:rPr>
              <a:t> the tool </a:t>
            </a:r>
            <a:r>
              <a:rPr lang="it-IT" dirty="0" err="1">
                <a:solidFill>
                  <a:schemeClr val="bg1"/>
                </a:solidFill>
                <a:latin typeface="Avenir Next LT Pro Light" panose="020B0304020202020204" pitchFamily="34" charset="0"/>
              </a:rPr>
              <a:t>able</a:t>
            </a:r>
            <a:r>
              <a:rPr lang="it-IT" dirty="0">
                <a:solidFill>
                  <a:schemeClr val="bg1"/>
                </a:solidFill>
                <a:latin typeface="Avenir Next LT Pro Light" panose="020B0304020202020204" pitchFamily="34" charset="0"/>
              </a:rPr>
              <a:t> to «</a:t>
            </a:r>
            <a:r>
              <a:rPr lang="it-IT" dirty="0" err="1">
                <a:solidFill>
                  <a:schemeClr val="bg1"/>
                </a:solidFill>
                <a:latin typeface="Avenir Next LT Pro Light" panose="020B0304020202020204" pitchFamily="34" charset="0"/>
              </a:rPr>
              <a:t>clean</a:t>
            </a:r>
            <a:r>
              <a:rPr lang="it-IT" dirty="0">
                <a:solidFill>
                  <a:schemeClr val="bg1"/>
                </a:solidFill>
                <a:latin typeface="Avenir Next LT Pro Light" panose="020B0304020202020204" pitchFamily="34" charset="0"/>
              </a:rPr>
              <a:t> the </a:t>
            </a:r>
            <a:r>
              <a:rPr lang="it-IT" dirty="0" err="1">
                <a:solidFill>
                  <a:schemeClr val="bg1"/>
                </a:solidFill>
                <a:latin typeface="Avenir Next LT Pro Light" panose="020B0304020202020204" pitchFamily="34" charset="0"/>
              </a:rPr>
              <a:t>dirt</a:t>
            </a:r>
            <a:r>
              <a:rPr lang="it-IT" dirty="0">
                <a:solidFill>
                  <a:schemeClr val="bg1"/>
                </a:solidFill>
                <a:latin typeface="Avenir Next LT Pro Light" panose="020B0304020202020204" pitchFamily="34" charset="0"/>
              </a:rPr>
              <a:t>».</a:t>
            </a:r>
          </a:p>
          <a:p>
            <a:pPr algn="just"/>
            <a:endParaRPr lang="it-IT" sz="2400" dirty="0">
              <a:solidFill>
                <a:schemeClr val="bg1"/>
              </a:solidFill>
              <a:latin typeface="Avenir Next LT Pro Light" panose="020B0304020202020204" pitchFamily="34" charset="0"/>
            </a:endParaRPr>
          </a:p>
        </p:txBody>
      </p:sp>
      <p:cxnSp>
        <p:nvCxnSpPr>
          <p:cNvPr id="3" name="Connettore 2 2">
            <a:extLst>
              <a:ext uri="{FF2B5EF4-FFF2-40B4-BE49-F238E27FC236}">
                <a16:creationId xmlns:a16="http://schemas.microsoft.com/office/drawing/2014/main" id="{3727DE92-E565-4CC9-A842-76C135525718}"/>
              </a:ext>
            </a:extLst>
          </p:cNvPr>
          <p:cNvCxnSpPr/>
          <p:nvPr/>
        </p:nvCxnSpPr>
        <p:spPr>
          <a:xfrm flipH="1">
            <a:off x="3743058" y="2295664"/>
            <a:ext cx="1153682" cy="57197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ttore 2 16">
            <a:extLst>
              <a:ext uri="{FF2B5EF4-FFF2-40B4-BE49-F238E27FC236}">
                <a16:creationId xmlns:a16="http://schemas.microsoft.com/office/drawing/2014/main" id="{44031015-347D-46B5-9049-3A85642450B8}"/>
              </a:ext>
            </a:extLst>
          </p:cNvPr>
          <p:cNvCxnSpPr>
            <a:cxnSpLocks/>
          </p:cNvCxnSpPr>
          <p:nvPr/>
        </p:nvCxnSpPr>
        <p:spPr>
          <a:xfrm>
            <a:off x="7295259" y="2295663"/>
            <a:ext cx="1153682" cy="57197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 name="Connettore 2 4">
            <a:extLst>
              <a:ext uri="{FF2B5EF4-FFF2-40B4-BE49-F238E27FC236}">
                <a16:creationId xmlns:a16="http://schemas.microsoft.com/office/drawing/2014/main" id="{0E224F13-AF43-4856-A241-37CC124E2329}"/>
              </a:ext>
            </a:extLst>
          </p:cNvPr>
          <p:cNvCxnSpPr/>
          <p:nvPr/>
        </p:nvCxnSpPr>
        <p:spPr>
          <a:xfrm>
            <a:off x="6113090" y="2457436"/>
            <a:ext cx="0" cy="82039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1842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41" name="Rectangle 40">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useBgFill="1">
        <p:nvSpPr>
          <p:cNvPr id="43" name="Rectangle 42">
            <a:extLst>
              <a:ext uri="{FF2B5EF4-FFF2-40B4-BE49-F238E27FC236}">
                <a16:creationId xmlns:a16="http://schemas.microsoft.com/office/drawing/2014/main" id="{A069235B-22DB-4231-8291-D64DA2CDE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16" name="Rettangolo 15">
            <a:extLst>
              <a:ext uri="{FF2B5EF4-FFF2-40B4-BE49-F238E27FC236}">
                <a16:creationId xmlns:a16="http://schemas.microsoft.com/office/drawing/2014/main" id="{2BCBDF65-D7DA-47EE-9942-52F4E2D54548}"/>
              </a:ext>
            </a:extLst>
          </p:cNvPr>
          <p:cNvSpPr/>
          <p:nvPr/>
        </p:nvSpPr>
        <p:spPr>
          <a:xfrm>
            <a:off x="0" y="6369268"/>
            <a:ext cx="12192000" cy="48873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dirty="0">
                <a:solidFill>
                  <a:schemeClr val="tx1"/>
                </a:solidFill>
                <a:latin typeface="Avenir Next LT Pro Light" panose="020B0304020202020204" pitchFamily="34" charset="0"/>
              </a:rPr>
              <a:t>Gian Marco De Bortoli – Federico Ceriola</a:t>
            </a:r>
            <a:endParaRPr lang="en-GB" dirty="0">
              <a:solidFill>
                <a:schemeClr val="tx1"/>
              </a:solidFill>
              <a:latin typeface="Avenir Next LT Pro Light" panose="020B0304020202020204" pitchFamily="34" charset="0"/>
            </a:endParaRPr>
          </a:p>
        </p:txBody>
      </p:sp>
      <p:sp>
        <p:nvSpPr>
          <p:cNvPr id="31" name="Rettangolo 30">
            <a:extLst>
              <a:ext uri="{FF2B5EF4-FFF2-40B4-BE49-F238E27FC236}">
                <a16:creationId xmlns:a16="http://schemas.microsoft.com/office/drawing/2014/main" id="{BA6AB1C9-6239-4C9D-BEFF-A249FA7FBC7A}"/>
              </a:ext>
            </a:extLst>
          </p:cNvPr>
          <p:cNvSpPr/>
          <p:nvPr/>
        </p:nvSpPr>
        <p:spPr>
          <a:xfrm>
            <a:off x="0" y="-4099"/>
            <a:ext cx="12192000" cy="48873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dirty="0">
                <a:solidFill>
                  <a:schemeClr val="tx1"/>
                </a:solidFill>
                <a:latin typeface="Avenir Next LT Pro Light" panose="020B0304020202020204" pitchFamily="34" charset="0"/>
              </a:rPr>
              <a:t>Creative Programming and Computing</a:t>
            </a:r>
            <a:endParaRPr lang="en-GB" dirty="0">
              <a:solidFill>
                <a:schemeClr val="tx1"/>
              </a:solidFill>
              <a:latin typeface="Avenir Next LT Pro Light" panose="020B0304020202020204" pitchFamily="34" charset="0"/>
            </a:endParaRPr>
          </a:p>
        </p:txBody>
      </p:sp>
      <p:sp>
        <p:nvSpPr>
          <p:cNvPr id="21" name="CasellaDiTesto 20">
            <a:extLst>
              <a:ext uri="{FF2B5EF4-FFF2-40B4-BE49-F238E27FC236}">
                <a16:creationId xmlns:a16="http://schemas.microsoft.com/office/drawing/2014/main" id="{7FB5C28F-6EA9-4DE6-8815-90DE7F647974}"/>
              </a:ext>
            </a:extLst>
          </p:cNvPr>
          <p:cNvSpPr txBox="1"/>
          <p:nvPr/>
        </p:nvSpPr>
        <p:spPr>
          <a:xfrm>
            <a:off x="10347319" y="6428968"/>
            <a:ext cx="1747145" cy="369332"/>
          </a:xfrm>
          <a:prstGeom prst="rect">
            <a:avLst/>
          </a:prstGeom>
          <a:noFill/>
        </p:spPr>
        <p:txBody>
          <a:bodyPr wrap="none" rtlCol="0">
            <a:spAutoFit/>
          </a:bodyPr>
          <a:lstStyle/>
          <a:p>
            <a:pPr algn="r"/>
            <a:r>
              <a:rPr lang="it-IT" dirty="0" err="1">
                <a:latin typeface="Avenir Next LT Pro Light" panose="020B0304020202020204" pitchFamily="34" charset="0"/>
              </a:rPr>
              <a:t>a.a</a:t>
            </a:r>
            <a:r>
              <a:rPr lang="it-IT" dirty="0">
                <a:latin typeface="Avenir Next LT Pro Light" panose="020B0304020202020204" pitchFamily="34" charset="0"/>
              </a:rPr>
              <a:t>. 2021/2022</a:t>
            </a:r>
            <a:endParaRPr lang="en-GB" dirty="0">
              <a:latin typeface="Avenir Next LT Pro Light" panose="020B0304020202020204" pitchFamily="34" charset="0"/>
            </a:endParaRPr>
          </a:p>
        </p:txBody>
      </p:sp>
      <p:sp>
        <p:nvSpPr>
          <p:cNvPr id="22" name="CasellaDiTesto 21">
            <a:extLst>
              <a:ext uri="{FF2B5EF4-FFF2-40B4-BE49-F238E27FC236}">
                <a16:creationId xmlns:a16="http://schemas.microsoft.com/office/drawing/2014/main" id="{1012BF64-F99D-4F21-8EDC-ABD35A1F616E}"/>
              </a:ext>
            </a:extLst>
          </p:cNvPr>
          <p:cNvSpPr txBox="1"/>
          <p:nvPr/>
        </p:nvSpPr>
        <p:spPr>
          <a:xfrm>
            <a:off x="8656417" y="51029"/>
            <a:ext cx="3535583" cy="369332"/>
          </a:xfrm>
          <a:prstGeom prst="rect">
            <a:avLst/>
          </a:prstGeom>
          <a:noFill/>
        </p:spPr>
        <p:txBody>
          <a:bodyPr wrap="none" rtlCol="0">
            <a:spAutoFit/>
          </a:bodyPr>
          <a:lstStyle/>
          <a:p>
            <a:pPr algn="r"/>
            <a:r>
              <a:rPr lang="it-IT" dirty="0">
                <a:latin typeface="Avenir Next LT Pro Light" panose="020B0304020202020204" pitchFamily="34" charset="0"/>
              </a:rPr>
              <a:t>Music and Acoustic Engineering</a:t>
            </a:r>
            <a:endParaRPr lang="en-GB" dirty="0">
              <a:latin typeface="Avenir Next LT Pro Light" panose="020B0304020202020204" pitchFamily="34" charset="0"/>
            </a:endParaRPr>
          </a:p>
        </p:txBody>
      </p:sp>
      <p:sp>
        <p:nvSpPr>
          <p:cNvPr id="38" name="Rettangolo 37">
            <a:extLst>
              <a:ext uri="{FF2B5EF4-FFF2-40B4-BE49-F238E27FC236}">
                <a16:creationId xmlns:a16="http://schemas.microsoft.com/office/drawing/2014/main" id="{538D9B04-0C15-42FA-899A-C93899B1DC7C}"/>
              </a:ext>
            </a:extLst>
          </p:cNvPr>
          <p:cNvSpPr/>
          <p:nvPr/>
        </p:nvSpPr>
        <p:spPr>
          <a:xfrm>
            <a:off x="6848674" y="1095311"/>
            <a:ext cx="4161453" cy="2277701"/>
          </a:xfrm>
          <a:prstGeom prst="rect">
            <a:avLst/>
          </a:prstGeom>
          <a:gradFill flip="none" rotWithShape="1">
            <a:gsLst>
              <a:gs pos="0">
                <a:schemeClr val="tx1"/>
              </a:gs>
              <a:gs pos="100000">
                <a:srgbClr val="002060"/>
              </a:gs>
            </a:gsLst>
            <a:lin ang="5400000" scaled="1"/>
            <a:tileRect/>
          </a:gra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Rettangolo 1">
            <a:extLst>
              <a:ext uri="{FF2B5EF4-FFF2-40B4-BE49-F238E27FC236}">
                <a16:creationId xmlns:a16="http://schemas.microsoft.com/office/drawing/2014/main" id="{73CB77B3-6617-4E8D-BFEB-0D374D75C3CD}"/>
              </a:ext>
            </a:extLst>
          </p:cNvPr>
          <p:cNvSpPr/>
          <p:nvPr/>
        </p:nvSpPr>
        <p:spPr>
          <a:xfrm>
            <a:off x="6848674" y="1101008"/>
            <a:ext cx="4161453" cy="2272004"/>
          </a:xfrm>
          <a:prstGeom prst="rect">
            <a:avLst/>
          </a:prstGeom>
          <a:noFill/>
          <a:ln w="28575">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32" name="Rettangolo 31">
            <a:extLst>
              <a:ext uri="{FF2B5EF4-FFF2-40B4-BE49-F238E27FC236}">
                <a16:creationId xmlns:a16="http://schemas.microsoft.com/office/drawing/2014/main" id="{1F11DECA-B11B-4546-816E-DC1536812D29}"/>
              </a:ext>
            </a:extLst>
          </p:cNvPr>
          <p:cNvSpPr/>
          <p:nvPr/>
        </p:nvSpPr>
        <p:spPr>
          <a:xfrm>
            <a:off x="7483151" y="3524799"/>
            <a:ext cx="3078217" cy="2402633"/>
          </a:xfrm>
          <a:prstGeom prst="rect">
            <a:avLst/>
          </a:prstGeom>
          <a:gradFill flip="none" rotWithShape="1">
            <a:gsLst>
              <a:gs pos="0">
                <a:schemeClr val="tx1"/>
              </a:gs>
              <a:gs pos="100000">
                <a:srgbClr val="002060"/>
              </a:gs>
            </a:gsLst>
            <a:lin ang="5400000" scaled="1"/>
            <a:tileRect/>
          </a:gra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 name="Connettore diritto 3">
            <a:extLst>
              <a:ext uri="{FF2B5EF4-FFF2-40B4-BE49-F238E27FC236}">
                <a16:creationId xmlns:a16="http://schemas.microsoft.com/office/drawing/2014/main" id="{5FC5CE17-022C-4B06-B2F6-6FA7AC53ED97}"/>
              </a:ext>
            </a:extLst>
          </p:cNvPr>
          <p:cNvCxnSpPr>
            <a:cxnSpLocks/>
            <a:endCxn id="2" idx="0"/>
          </p:cNvCxnSpPr>
          <p:nvPr/>
        </p:nvCxnSpPr>
        <p:spPr>
          <a:xfrm flipV="1">
            <a:off x="8929401" y="1101008"/>
            <a:ext cx="0" cy="226790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Connettore diritto 8">
            <a:extLst>
              <a:ext uri="{FF2B5EF4-FFF2-40B4-BE49-F238E27FC236}">
                <a16:creationId xmlns:a16="http://schemas.microsoft.com/office/drawing/2014/main" id="{20F7135C-D914-4EA1-8E0B-97C3E859451C}"/>
              </a:ext>
            </a:extLst>
          </p:cNvPr>
          <p:cNvCxnSpPr>
            <a:stCxn id="2" idx="1"/>
            <a:endCxn id="2" idx="3"/>
          </p:cNvCxnSpPr>
          <p:nvPr/>
        </p:nvCxnSpPr>
        <p:spPr>
          <a:xfrm>
            <a:off x="6848674" y="2237010"/>
            <a:ext cx="4161453"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Ovale 9">
            <a:extLst>
              <a:ext uri="{FF2B5EF4-FFF2-40B4-BE49-F238E27FC236}">
                <a16:creationId xmlns:a16="http://schemas.microsoft.com/office/drawing/2014/main" id="{62F34E7B-A944-4AF7-B762-2D97DA25335C}"/>
              </a:ext>
            </a:extLst>
          </p:cNvPr>
          <p:cNvSpPr/>
          <p:nvPr/>
        </p:nvSpPr>
        <p:spPr>
          <a:xfrm>
            <a:off x="8864084" y="4012163"/>
            <a:ext cx="1483567" cy="1483567"/>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e 10">
            <a:extLst>
              <a:ext uri="{FF2B5EF4-FFF2-40B4-BE49-F238E27FC236}">
                <a16:creationId xmlns:a16="http://schemas.microsoft.com/office/drawing/2014/main" id="{0D776DD3-980B-49BB-BBF8-65DD22D040B2}"/>
              </a:ext>
            </a:extLst>
          </p:cNvPr>
          <p:cNvSpPr/>
          <p:nvPr/>
        </p:nvSpPr>
        <p:spPr>
          <a:xfrm>
            <a:off x="9568545" y="4716624"/>
            <a:ext cx="74645" cy="7464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0000"/>
              </a:solidFill>
            </a:endParaRPr>
          </a:p>
        </p:txBody>
      </p:sp>
      <p:sp>
        <p:nvSpPr>
          <p:cNvPr id="20" name="Ovale 19">
            <a:extLst>
              <a:ext uri="{FF2B5EF4-FFF2-40B4-BE49-F238E27FC236}">
                <a16:creationId xmlns:a16="http://schemas.microsoft.com/office/drawing/2014/main" id="{9CF62354-92F8-497C-AF03-CADD08DE38C8}"/>
              </a:ext>
            </a:extLst>
          </p:cNvPr>
          <p:cNvSpPr/>
          <p:nvPr/>
        </p:nvSpPr>
        <p:spPr>
          <a:xfrm>
            <a:off x="10156730" y="1661345"/>
            <a:ext cx="267478" cy="26747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reccia circolare a sinistra 14">
            <a:extLst>
              <a:ext uri="{FF2B5EF4-FFF2-40B4-BE49-F238E27FC236}">
                <a16:creationId xmlns:a16="http://schemas.microsoft.com/office/drawing/2014/main" id="{3B830D9C-F3D4-4521-AF93-D96C3D644E99}"/>
              </a:ext>
            </a:extLst>
          </p:cNvPr>
          <p:cNvSpPr/>
          <p:nvPr/>
        </p:nvSpPr>
        <p:spPr>
          <a:xfrm>
            <a:off x="10561368" y="1661345"/>
            <a:ext cx="952606" cy="289127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mc:AlternateContent xmlns:mc="http://schemas.openxmlformats.org/markup-compatibility/2006" xmlns:p14="http://schemas.microsoft.com/office/powerpoint/2010/main">
        <mc:Choice Requires="p14">
          <p:contentPart p14:bwMode="auto" r:id="rId2">
            <p14:nvContentPartPr>
              <p14:cNvPr id="17" name="Input penna 16">
                <a:extLst>
                  <a:ext uri="{FF2B5EF4-FFF2-40B4-BE49-F238E27FC236}">
                    <a16:creationId xmlns:a16="http://schemas.microsoft.com/office/drawing/2014/main" id="{AE22021B-7671-429C-B750-B1088A4DD4E5}"/>
                  </a:ext>
                </a:extLst>
              </p14:cNvPr>
              <p14:cNvContentPartPr/>
              <p14:nvPr/>
            </p14:nvContentPartPr>
            <p14:xfrm>
              <a:off x="9346687" y="5192721"/>
              <a:ext cx="26280" cy="32400"/>
            </p14:xfrm>
          </p:contentPart>
        </mc:Choice>
        <mc:Fallback xmlns="">
          <p:pic>
            <p:nvPicPr>
              <p:cNvPr id="17" name="Input penna 16">
                <a:extLst>
                  <a:ext uri="{FF2B5EF4-FFF2-40B4-BE49-F238E27FC236}">
                    <a16:creationId xmlns:a16="http://schemas.microsoft.com/office/drawing/2014/main" id="{AE22021B-7671-429C-B750-B1088A4DD4E5}"/>
                  </a:ext>
                </a:extLst>
              </p:cNvPr>
              <p:cNvPicPr/>
              <p:nvPr/>
            </p:nvPicPr>
            <p:blipFill>
              <a:blip r:embed="rId3"/>
              <a:stretch>
                <a:fillRect/>
              </a:stretch>
            </p:blipFill>
            <p:spPr>
              <a:xfrm>
                <a:off x="9337687" y="5183721"/>
                <a:ext cx="4392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8" name="Input penna 17">
                <a:extLst>
                  <a:ext uri="{FF2B5EF4-FFF2-40B4-BE49-F238E27FC236}">
                    <a16:creationId xmlns:a16="http://schemas.microsoft.com/office/drawing/2014/main" id="{C17B8F2C-9DDF-4E4E-8B66-C097540842E1}"/>
                  </a:ext>
                </a:extLst>
              </p14:cNvPr>
              <p14:cNvContentPartPr/>
              <p14:nvPr/>
            </p14:nvContentPartPr>
            <p14:xfrm>
              <a:off x="9604807" y="4178601"/>
              <a:ext cx="101880" cy="104400"/>
            </p14:xfrm>
          </p:contentPart>
        </mc:Choice>
        <mc:Fallback xmlns="">
          <p:pic>
            <p:nvPicPr>
              <p:cNvPr id="18" name="Input penna 17">
                <a:extLst>
                  <a:ext uri="{FF2B5EF4-FFF2-40B4-BE49-F238E27FC236}">
                    <a16:creationId xmlns:a16="http://schemas.microsoft.com/office/drawing/2014/main" id="{C17B8F2C-9DDF-4E4E-8B66-C097540842E1}"/>
                  </a:ext>
                </a:extLst>
              </p:cNvPr>
              <p:cNvPicPr/>
              <p:nvPr/>
            </p:nvPicPr>
            <p:blipFill>
              <a:blip r:embed="rId5"/>
              <a:stretch>
                <a:fillRect/>
              </a:stretch>
            </p:blipFill>
            <p:spPr>
              <a:xfrm>
                <a:off x="9596167" y="4169961"/>
                <a:ext cx="1195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put penna 18">
                <a:extLst>
                  <a:ext uri="{FF2B5EF4-FFF2-40B4-BE49-F238E27FC236}">
                    <a16:creationId xmlns:a16="http://schemas.microsoft.com/office/drawing/2014/main" id="{EAB435F4-3FC2-48CA-A7E4-397CAD56BFDE}"/>
                  </a:ext>
                </a:extLst>
              </p14:cNvPr>
              <p14:cNvContentPartPr/>
              <p14:nvPr/>
            </p14:nvContentPartPr>
            <p14:xfrm>
              <a:off x="9796687" y="4622841"/>
              <a:ext cx="47160" cy="51120"/>
            </p14:xfrm>
          </p:contentPart>
        </mc:Choice>
        <mc:Fallback xmlns="">
          <p:pic>
            <p:nvPicPr>
              <p:cNvPr id="19" name="Input penna 18">
                <a:extLst>
                  <a:ext uri="{FF2B5EF4-FFF2-40B4-BE49-F238E27FC236}">
                    <a16:creationId xmlns:a16="http://schemas.microsoft.com/office/drawing/2014/main" id="{EAB435F4-3FC2-48CA-A7E4-397CAD56BFDE}"/>
                  </a:ext>
                </a:extLst>
              </p:cNvPr>
              <p:cNvPicPr/>
              <p:nvPr/>
            </p:nvPicPr>
            <p:blipFill>
              <a:blip r:embed="rId7"/>
              <a:stretch>
                <a:fillRect/>
              </a:stretch>
            </p:blipFill>
            <p:spPr>
              <a:xfrm>
                <a:off x="9788047" y="4614201"/>
                <a:ext cx="648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4" name="Input penna 23">
                <a:extLst>
                  <a:ext uri="{FF2B5EF4-FFF2-40B4-BE49-F238E27FC236}">
                    <a16:creationId xmlns:a16="http://schemas.microsoft.com/office/drawing/2014/main" id="{61458FBC-3411-4F21-9CE8-C52273CAF309}"/>
                  </a:ext>
                </a:extLst>
              </p14:cNvPr>
              <p14:cNvContentPartPr/>
              <p14:nvPr/>
            </p14:nvContentPartPr>
            <p14:xfrm>
              <a:off x="10177207" y="5399361"/>
              <a:ext cx="39600" cy="56160"/>
            </p14:xfrm>
          </p:contentPart>
        </mc:Choice>
        <mc:Fallback xmlns="">
          <p:pic>
            <p:nvPicPr>
              <p:cNvPr id="24" name="Input penna 23">
                <a:extLst>
                  <a:ext uri="{FF2B5EF4-FFF2-40B4-BE49-F238E27FC236}">
                    <a16:creationId xmlns:a16="http://schemas.microsoft.com/office/drawing/2014/main" id="{61458FBC-3411-4F21-9CE8-C52273CAF309}"/>
                  </a:ext>
                </a:extLst>
              </p:cNvPr>
              <p:cNvPicPr/>
              <p:nvPr/>
            </p:nvPicPr>
            <p:blipFill>
              <a:blip r:embed="rId9"/>
              <a:stretch>
                <a:fillRect/>
              </a:stretch>
            </p:blipFill>
            <p:spPr>
              <a:xfrm>
                <a:off x="10168567" y="5390361"/>
                <a:ext cx="572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put penna 24">
                <a:extLst>
                  <a:ext uri="{FF2B5EF4-FFF2-40B4-BE49-F238E27FC236}">
                    <a16:creationId xmlns:a16="http://schemas.microsoft.com/office/drawing/2014/main" id="{3A777699-98BE-4597-8030-698982DE37FC}"/>
                  </a:ext>
                </a:extLst>
              </p14:cNvPr>
              <p14:cNvContentPartPr/>
              <p14:nvPr/>
            </p14:nvContentPartPr>
            <p14:xfrm>
              <a:off x="8172727" y="4777281"/>
              <a:ext cx="131400" cy="121320"/>
            </p14:xfrm>
          </p:contentPart>
        </mc:Choice>
        <mc:Fallback xmlns="">
          <p:pic>
            <p:nvPicPr>
              <p:cNvPr id="25" name="Input penna 24">
                <a:extLst>
                  <a:ext uri="{FF2B5EF4-FFF2-40B4-BE49-F238E27FC236}">
                    <a16:creationId xmlns:a16="http://schemas.microsoft.com/office/drawing/2014/main" id="{3A777699-98BE-4597-8030-698982DE37FC}"/>
                  </a:ext>
                </a:extLst>
              </p:cNvPr>
              <p:cNvPicPr/>
              <p:nvPr/>
            </p:nvPicPr>
            <p:blipFill>
              <a:blip r:embed="rId11"/>
              <a:stretch>
                <a:fillRect/>
              </a:stretch>
            </p:blipFill>
            <p:spPr>
              <a:xfrm>
                <a:off x="8164087" y="4768641"/>
                <a:ext cx="1490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put penna 25">
                <a:extLst>
                  <a:ext uri="{FF2B5EF4-FFF2-40B4-BE49-F238E27FC236}">
                    <a16:creationId xmlns:a16="http://schemas.microsoft.com/office/drawing/2014/main" id="{B8756F77-4779-4F97-8F9D-BBEC75A80BCD}"/>
                  </a:ext>
                </a:extLst>
              </p14:cNvPr>
              <p14:cNvContentPartPr/>
              <p14:nvPr/>
            </p14:nvContentPartPr>
            <p14:xfrm>
              <a:off x="10083607" y="3693681"/>
              <a:ext cx="66600" cy="48600"/>
            </p14:xfrm>
          </p:contentPart>
        </mc:Choice>
        <mc:Fallback xmlns="">
          <p:pic>
            <p:nvPicPr>
              <p:cNvPr id="26" name="Input penna 25">
                <a:extLst>
                  <a:ext uri="{FF2B5EF4-FFF2-40B4-BE49-F238E27FC236}">
                    <a16:creationId xmlns:a16="http://schemas.microsoft.com/office/drawing/2014/main" id="{B8756F77-4779-4F97-8F9D-BBEC75A80BCD}"/>
                  </a:ext>
                </a:extLst>
              </p:cNvPr>
              <p:cNvPicPr/>
              <p:nvPr/>
            </p:nvPicPr>
            <p:blipFill>
              <a:blip r:embed="rId13"/>
              <a:stretch>
                <a:fillRect/>
              </a:stretch>
            </p:blipFill>
            <p:spPr>
              <a:xfrm>
                <a:off x="10074967" y="3685041"/>
                <a:ext cx="8424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7" name="Input penna 26">
                <a:extLst>
                  <a:ext uri="{FF2B5EF4-FFF2-40B4-BE49-F238E27FC236}">
                    <a16:creationId xmlns:a16="http://schemas.microsoft.com/office/drawing/2014/main" id="{853ABAB7-94BF-459C-84E7-9C575BC728B9}"/>
                  </a:ext>
                </a:extLst>
              </p14:cNvPr>
              <p14:cNvContentPartPr/>
              <p14:nvPr/>
            </p14:nvContentPartPr>
            <p14:xfrm>
              <a:off x="8139247" y="5364801"/>
              <a:ext cx="33120" cy="42120"/>
            </p14:xfrm>
          </p:contentPart>
        </mc:Choice>
        <mc:Fallback xmlns="">
          <p:pic>
            <p:nvPicPr>
              <p:cNvPr id="27" name="Input penna 26">
                <a:extLst>
                  <a:ext uri="{FF2B5EF4-FFF2-40B4-BE49-F238E27FC236}">
                    <a16:creationId xmlns:a16="http://schemas.microsoft.com/office/drawing/2014/main" id="{853ABAB7-94BF-459C-84E7-9C575BC728B9}"/>
                  </a:ext>
                </a:extLst>
              </p:cNvPr>
              <p:cNvPicPr/>
              <p:nvPr/>
            </p:nvPicPr>
            <p:blipFill>
              <a:blip r:embed="rId15"/>
              <a:stretch>
                <a:fillRect/>
              </a:stretch>
            </p:blipFill>
            <p:spPr>
              <a:xfrm>
                <a:off x="8130247" y="5356161"/>
                <a:ext cx="5076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8" name="Input penna 27">
                <a:extLst>
                  <a:ext uri="{FF2B5EF4-FFF2-40B4-BE49-F238E27FC236}">
                    <a16:creationId xmlns:a16="http://schemas.microsoft.com/office/drawing/2014/main" id="{CA765178-8613-42DE-A4DD-D9946FD5FF3A}"/>
                  </a:ext>
                </a:extLst>
              </p14:cNvPr>
              <p14:cNvContentPartPr/>
              <p14:nvPr/>
            </p14:nvContentPartPr>
            <p14:xfrm>
              <a:off x="8827567" y="5341761"/>
              <a:ext cx="27000" cy="31320"/>
            </p14:xfrm>
          </p:contentPart>
        </mc:Choice>
        <mc:Fallback xmlns="">
          <p:pic>
            <p:nvPicPr>
              <p:cNvPr id="28" name="Input penna 27">
                <a:extLst>
                  <a:ext uri="{FF2B5EF4-FFF2-40B4-BE49-F238E27FC236}">
                    <a16:creationId xmlns:a16="http://schemas.microsoft.com/office/drawing/2014/main" id="{CA765178-8613-42DE-A4DD-D9946FD5FF3A}"/>
                  </a:ext>
                </a:extLst>
              </p:cNvPr>
              <p:cNvPicPr/>
              <p:nvPr/>
            </p:nvPicPr>
            <p:blipFill>
              <a:blip r:embed="rId17"/>
              <a:stretch>
                <a:fillRect/>
              </a:stretch>
            </p:blipFill>
            <p:spPr>
              <a:xfrm>
                <a:off x="8818567" y="5332761"/>
                <a:ext cx="446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9" name="Input penna 28">
                <a:extLst>
                  <a:ext uri="{FF2B5EF4-FFF2-40B4-BE49-F238E27FC236}">
                    <a16:creationId xmlns:a16="http://schemas.microsoft.com/office/drawing/2014/main" id="{D3114457-51CF-47C7-BB39-6A21D9A18E35}"/>
                  </a:ext>
                </a:extLst>
              </p14:cNvPr>
              <p14:cNvContentPartPr/>
              <p14:nvPr/>
            </p14:nvContentPartPr>
            <p14:xfrm>
              <a:off x="8807767" y="4068801"/>
              <a:ext cx="52560" cy="18000"/>
            </p14:xfrm>
          </p:contentPart>
        </mc:Choice>
        <mc:Fallback xmlns="">
          <p:pic>
            <p:nvPicPr>
              <p:cNvPr id="29" name="Input penna 28">
                <a:extLst>
                  <a:ext uri="{FF2B5EF4-FFF2-40B4-BE49-F238E27FC236}">
                    <a16:creationId xmlns:a16="http://schemas.microsoft.com/office/drawing/2014/main" id="{D3114457-51CF-47C7-BB39-6A21D9A18E35}"/>
                  </a:ext>
                </a:extLst>
              </p:cNvPr>
              <p:cNvPicPr/>
              <p:nvPr/>
            </p:nvPicPr>
            <p:blipFill>
              <a:blip r:embed="rId19"/>
              <a:stretch>
                <a:fillRect/>
              </a:stretch>
            </p:blipFill>
            <p:spPr>
              <a:xfrm>
                <a:off x="8798767" y="4059801"/>
                <a:ext cx="7020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Input penna 34">
                <a:extLst>
                  <a:ext uri="{FF2B5EF4-FFF2-40B4-BE49-F238E27FC236}">
                    <a16:creationId xmlns:a16="http://schemas.microsoft.com/office/drawing/2014/main" id="{E5D88088-7469-4FC8-96E2-DD7B37B2DD16}"/>
                  </a:ext>
                </a:extLst>
              </p14:cNvPr>
              <p14:cNvContentPartPr/>
              <p14:nvPr/>
            </p14:nvContentPartPr>
            <p14:xfrm>
              <a:off x="7116870" y="1336980"/>
              <a:ext cx="360" cy="360"/>
            </p14:xfrm>
          </p:contentPart>
        </mc:Choice>
        <mc:Fallback xmlns="">
          <p:pic>
            <p:nvPicPr>
              <p:cNvPr id="35" name="Input penna 34">
                <a:extLst>
                  <a:ext uri="{FF2B5EF4-FFF2-40B4-BE49-F238E27FC236}">
                    <a16:creationId xmlns:a16="http://schemas.microsoft.com/office/drawing/2014/main" id="{E5D88088-7469-4FC8-96E2-DD7B37B2DD16}"/>
                  </a:ext>
                </a:extLst>
              </p:cNvPr>
              <p:cNvPicPr/>
              <p:nvPr/>
            </p:nvPicPr>
            <p:blipFill>
              <a:blip r:embed="rId21"/>
              <a:stretch>
                <a:fillRect/>
              </a:stretch>
            </p:blipFill>
            <p:spPr>
              <a:xfrm>
                <a:off x="7107870" y="13283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6" name="Input penna 35">
                <a:extLst>
                  <a:ext uri="{FF2B5EF4-FFF2-40B4-BE49-F238E27FC236}">
                    <a16:creationId xmlns:a16="http://schemas.microsoft.com/office/drawing/2014/main" id="{4CF4460D-E069-457C-9661-810B7E6CD399}"/>
                  </a:ext>
                </a:extLst>
              </p14:cNvPr>
              <p14:cNvContentPartPr/>
              <p14:nvPr/>
            </p14:nvContentPartPr>
            <p14:xfrm>
              <a:off x="7288230" y="1478100"/>
              <a:ext cx="360" cy="360"/>
            </p14:xfrm>
          </p:contentPart>
        </mc:Choice>
        <mc:Fallback xmlns="">
          <p:pic>
            <p:nvPicPr>
              <p:cNvPr id="36" name="Input penna 35">
                <a:extLst>
                  <a:ext uri="{FF2B5EF4-FFF2-40B4-BE49-F238E27FC236}">
                    <a16:creationId xmlns:a16="http://schemas.microsoft.com/office/drawing/2014/main" id="{4CF4460D-E069-457C-9661-810B7E6CD399}"/>
                  </a:ext>
                </a:extLst>
              </p:cNvPr>
              <p:cNvPicPr/>
              <p:nvPr/>
            </p:nvPicPr>
            <p:blipFill>
              <a:blip r:embed="rId21"/>
              <a:stretch>
                <a:fillRect/>
              </a:stretch>
            </p:blipFill>
            <p:spPr>
              <a:xfrm>
                <a:off x="7279230" y="14691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0" name="Input penna 39">
                <a:extLst>
                  <a:ext uri="{FF2B5EF4-FFF2-40B4-BE49-F238E27FC236}">
                    <a16:creationId xmlns:a16="http://schemas.microsoft.com/office/drawing/2014/main" id="{6627F659-A6AC-48F9-8225-4E8C1B85D2DF}"/>
                  </a:ext>
                </a:extLst>
              </p14:cNvPr>
              <p14:cNvContentPartPr/>
              <p14:nvPr/>
            </p14:nvContentPartPr>
            <p14:xfrm>
              <a:off x="7166550" y="1748460"/>
              <a:ext cx="1800" cy="5760"/>
            </p14:xfrm>
          </p:contentPart>
        </mc:Choice>
        <mc:Fallback xmlns="">
          <p:pic>
            <p:nvPicPr>
              <p:cNvPr id="40" name="Input penna 39">
                <a:extLst>
                  <a:ext uri="{FF2B5EF4-FFF2-40B4-BE49-F238E27FC236}">
                    <a16:creationId xmlns:a16="http://schemas.microsoft.com/office/drawing/2014/main" id="{6627F659-A6AC-48F9-8225-4E8C1B85D2DF}"/>
                  </a:ext>
                </a:extLst>
              </p:cNvPr>
              <p:cNvPicPr/>
              <p:nvPr/>
            </p:nvPicPr>
            <p:blipFill>
              <a:blip r:embed="rId24"/>
              <a:stretch>
                <a:fillRect/>
              </a:stretch>
            </p:blipFill>
            <p:spPr>
              <a:xfrm>
                <a:off x="7157550" y="1739820"/>
                <a:ext cx="1944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2" name="Input penna 41">
                <a:extLst>
                  <a:ext uri="{FF2B5EF4-FFF2-40B4-BE49-F238E27FC236}">
                    <a16:creationId xmlns:a16="http://schemas.microsoft.com/office/drawing/2014/main" id="{552CFFBE-A323-4185-8771-A9ABDDF88E7E}"/>
                  </a:ext>
                </a:extLst>
              </p14:cNvPr>
              <p14:cNvContentPartPr/>
              <p14:nvPr/>
            </p14:nvContentPartPr>
            <p14:xfrm>
              <a:off x="7711230" y="1744860"/>
              <a:ext cx="360" cy="360"/>
            </p14:xfrm>
          </p:contentPart>
        </mc:Choice>
        <mc:Fallback xmlns="">
          <p:pic>
            <p:nvPicPr>
              <p:cNvPr id="42" name="Input penna 41">
                <a:extLst>
                  <a:ext uri="{FF2B5EF4-FFF2-40B4-BE49-F238E27FC236}">
                    <a16:creationId xmlns:a16="http://schemas.microsoft.com/office/drawing/2014/main" id="{552CFFBE-A323-4185-8771-A9ABDDF88E7E}"/>
                  </a:ext>
                </a:extLst>
              </p:cNvPr>
              <p:cNvPicPr/>
              <p:nvPr/>
            </p:nvPicPr>
            <p:blipFill>
              <a:blip r:embed="rId21"/>
              <a:stretch>
                <a:fillRect/>
              </a:stretch>
            </p:blipFill>
            <p:spPr>
              <a:xfrm>
                <a:off x="7702230" y="17358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4" name="Input penna 43">
                <a:extLst>
                  <a:ext uri="{FF2B5EF4-FFF2-40B4-BE49-F238E27FC236}">
                    <a16:creationId xmlns:a16="http://schemas.microsoft.com/office/drawing/2014/main" id="{81F1F304-A7C0-4415-8EAD-9AACAD683391}"/>
                  </a:ext>
                </a:extLst>
              </p14:cNvPr>
              <p14:cNvContentPartPr/>
              <p14:nvPr/>
            </p14:nvContentPartPr>
            <p14:xfrm>
              <a:off x="7962870" y="1680060"/>
              <a:ext cx="29160" cy="360"/>
            </p14:xfrm>
          </p:contentPart>
        </mc:Choice>
        <mc:Fallback xmlns="">
          <p:pic>
            <p:nvPicPr>
              <p:cNvPr id="44" name="Input penna 43">
                <a:extLst>
                  <a:ext uri="{FF2B5EF4-FFF2-40B4-BE49-F238E27FC236}">
                    <a16:creationId xmlns:a16="http://schemas.microsoft.com/office/drawing/2014/main" id="{81F1F304-A7C0-4415-8EAD-9AACAD683391}"/>
                  </a:ext>
                </a:extLst>
              </p:cNvPr>
              <p:cNvPicPr/>
              <p:nvPr/>
            </p:nvPicPr>
            <p:blipFill>
              <a:blip r:embed="rId27"/>
              <a:stretch>
                <a:fillRect/>
              </a:stretch>
            </p:blipFill>
            <p:spPr>
              <a:xfrm>
                <a:off x="7953870" y="1671060"/>
                <a:ext cx="46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5" name="Input penna 44">
                <a:extLst>
                  <a:ext uri="{FF2B5EF4-FFF2-40B4-BE49-F238E27FC236}">
                    <a16:creationId xmlns:a16="http://schemas.microsoft.com/office/drawing/2014/main" id="{8AC7A7C4-92C0-41BF-BD66-9B68BB9BE52D}"/>
                  </a:ext>
                </a:extLst>
              </p14:cNvPr>
              <p14:cNvContentPartPr/>
              <p14:nvPr/>
            </p14:nvContentPartPr>
            <p14:xfrm>
              <a:off x="8076990" y="1950420"/>
              <a:ext cx="360" cy="1080"/>
            </p14:xfrm>
          </p:contentPart>
        </mc:Choice>
        <mc:Fallback xmlns="">
          <p:pic>
            <p:nvPicPr>
              <p:cNvPr id="45" name="Input penna 44">
                <a:extLst>
                  <a:ext uri="{FF2B5EF4-FFF2-40B4-BE49-F238E27FC236}">
                    <a16:creationId xmlns:a16="http://schemas.microsoft.com/office/drawing/2014/main" id="{8AC7A7C4-92C0-41BF-BD66-9B68BB9BE52D}"/>
                  </a:ext>
                </a:extLst>
              </p:cNvPr>
              <p:cNvPicPr/>
              <p:nvPr/>
            </p:nvPicPr>
            <p:blipFill>
              <a:blip r:embed="rId21"/>
              <a:stretch>
                <a:fillRect/>
              </a:stretch>
            </p:blipFill>
            <p:spPr>
              <a:xfrm>
                <a:off x="8067990" y="1941780"/>
                <a:ext cx="18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6" name="Input penna 45">
                <a:extLst>
                  <a:ext uri="{FF2B5EF4-FFF2-40B4-BE49-F238E27FC236}">
                    <a16:creationId xmlns:a16="http://schemas.microsoft.com/office/drawing/2014/main" id="{84672652-AF05-450A-A38C-3A2D7E4BF9A0}"/>
                  </a:ext>
                </a:extLst>
              </p14:cNvPr>
              <p14:cNvContentPartPr/>
              <p14:nvPr/>
            </p14:nvContentPartPr>
            <p14:xfrm>
              <a:off x="8336190" y="1581060"/>
              <a:ext cx="360" cy="360"/>
            </p14:xfrm>
          </p:contentPart>
        </mc:Choice>
        <mc:Fallback xmlns="">
          <p:pic>
            <p:nvPicPr>
              <p:cNvPr id="46" name="Input penna 45">
                <a:extLst>
                  <a:ext uri="{FF2B5EF4-FFF2-40B4-BE49-F238E27FC236}">
                    <a16:creationId xmlns:a16="http://schemas.microsoft.com/office/drawing/2014/main" id="{84672652-AF05-450A-A38C-3A2D7E4BF9A0}"/>
                  </a:ext>
                </a:extLst>
              </p:cNvPr>
              <p:cNvPicPr/>
              <p:nvPr/>
            </p:nvPicPr>
            <p:blipFill>
              <a:blip r:embed="rId21"/>
              <a:stretch>
                <a:fillRect/>
              </a:stretch>
            </p:blipFill>
            <p:spPr>
              <a:xfrm>
                <a:off x="8327190" y="15720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7" name="Input penna 46">
                <a:extLst>
                  <a:ext uri="{FF2B5EF4-FFF2-40B4-BE49-F238E27FC236}">
                    <a16:creationId xmlns:a16="http://schemas.microsoft.com/office/drawing/2014/main" id="{BE48F35F-9E24-4AD6-9866-45DC9EB421AA}"/>
                  </a:ext>
                </a:extLst>
              </p14:cNvPr>
              <p14:cNvContentPartPr/>
              <p14:nvPr/>
            </p14:nvContentPartPr>
            <p14:xfrm>
              <a:off x="9200910" y="1824780"/>
              <a:ext cx="360" cy="360"/>
            </p14:xfrm>
          </p:contentPart>
        </mc:Choice>
        <mc:Fallback xmlns="">
          <p:pic>
            <p:nvPicPr>
              <p:cNvPr id="47" name="Input penna 46">
                <a:extLst>
                  <a:ext uri="{FF2B5EF4-FFF2-40B4-BE49-F238E27FC236}">
                    <a16:creationId xmlns:a16="http://schemas.microsoft.com/office/drawing/2014/main" id="{BE48F35F-9E24-4AD6-9866-45DC9EB421AA}"/>
                  </a:ext>
                </a:extLst>
              </p:cNvPr>
              <p:cNvPicPr/>
              <p:nvPr/>
            </p:nvPicPr>
            <p:blipFill>
              <a:blip r:embed="rId21"/>
              <a:stretch>
                <a:fillRect/>
              </a:stretch>
            </p:blipFill>
            <p:spPr>
              <a:xfrm>
                <a:off x="9191910" y="18157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8" name="Input penna 47">
                <a:extLst>
                  <a:ext uri="{FF2B5EF4-FFF2-40B4-BE49-F238E27FC236}">
                    <a16:creationId xmlns:a16="http://schemas.microsoft.com/office/drawing/2014/main" id="{097CC057-859D-4C58-BD06-E834106404E4}"/>
                  </a:ext>
                </a:extLst>
              </p14:cNvPr>
              <p14:cNvContentPartPr/>
              <p14:nvPr/>
            </p14:nvContentPartPr>
            <p14:xfrm>
              <a:off x="9406830" y="1536060"/>
              <a:ext cx="1800" cy="3240"/>
            </p14:xfrm>
          </p:contentPart>
        </mc:Choice>
        <mc:Fallback xmlns="">
          <p:pic>
            <p:nvPicPr>
              <p:cNvPr id="48" name="Input penna 47">
                <a:extLst>
                  <a:ext uri="{FF2B5EF4-FFF2-40B4-BE49-F238E27FC236}">
                    <a16:creationId xmlns:a16="http://schemas.microsoft.com/office/drawing/2014/main" id="{097CC057-859D-4C58-BD06-E834106404E4}"/>
                  </a:ext>
                </a:extLst>
              </p:cNvPr>
              <p:cNvPicPr/>
              <p:nvPr/>
            </p:nvPicPr>
            <p:blipFill>
              <a:blip r:embed="rId21"/>
              <a:stretch>
                <a:fillRect/>
              </a:stretch>
            </p:blipFill>
            <p:spPr>
              <a:xfrm>
                <a:off x="9397830" y="1527420"/>
                <a:ext cx="1944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9" name="Input penna 48">
                <a:extLst>
                  <a:ext uri="{FF2B5EF4-FFF2-40B4-BE49-F238E27FC236}">
                    <a16:creationId xmlns:a16="http://schemas.microsoft.com/office/drawing/2014/main" id="{3A837DAD-ABC3-44AE-A210-6D251AB704FD}"/>
                  </a:ext>
                </a:extLst>
              </p14:cNvPr>
              <p14:cNvContentPartPr/>
              <p14:nvPr/>
            </p14:nvContentPartPr>
            <p14:xfrm>
              <a:off x="9635430" y="1699140"/>
              <a:ext cx="360" cy="4680"/>
            </p14:xfrm>
          </p:contentPart>
        </mc:Choice>
        <mc:Fallback xmlns="">
          <p:pic>
            <p:nvPicPr>
              <p:cNvPr id="49" name="Input penna 48">
                <a:extLst>
                  <a:ext uri="{FF2B5EF4-FFF2-40B4-BE49-F238E27FC236}">
                    <a16:creationId xmlns:a16="http://schemas.microsoft.com/office/drawing/2014/main" id="{3A837DAD-ABC3-44AE-A210-6D251AB704FD}"/>
                  </a:ext>
                </a:extLst>
              </p:cNvPr>
              <p:cNvPicPr/>
              <p:nvPr/>
            </p:nvPicPr>
            <p:blipFill>
              <a:blip r:embed="rId21"/>
              <a:stretch>
                <a:fillRect/>
              </a:stretch>
            </p:blipFill>
            <p:spPr>
              <a:xfrm>
                <a:off x="9626430" y="1690140"/>
                <a:ext cx="18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0" name="Input penna 49">
                <a:extLst>
                  <a:ext uri="{FF2B5EF4-FFF2-40B4-BE49-F238E27FC236}">
                    <a16:creationId xmlns:a16="http://schemas.microsoft.com/office/drawing/2014/main" id="{50E87DE1-888B-4AC7-8513-A3493431F038}"/>
                  </a:ext>
                </a:extLst>
              </p14:cNvPr>
              <p14:cNvContentPartPr/>
              <p14:nvPr/>
            </p14:nvContentPartPr>
            <p14:xfrm>
              <a:off x="8817150" y="1851420"/>
              <a:ext cx="3240" cy="360"/>
            </p14:xfrm>
          </p:contentPart>
        </mc:Choice>
        <mc:Fallback xmlns="">
          <p:pic>
            <p:nvPicPr>
              <p:cNvPr id="50" name="Input penna 49">
                <a:extLst>
                  <a:ext uri="{FF2B5EF4-FFF2-40B4-BE49-F238E27FC236}">
                    <a16:creationId xmlns:a16="http://schemas.microsoft.com/office/drawing/2014/main" id="{50E87DE1-888B-4AC7-8513-A3493431F038}"/>
                  </a:ext>
                </a:extLst>
              </p:cNvPr>
              <p:cNvPicPr/>
              <p:nvPr/>
            </p:nvPicPr>
            <p:blipFill>
              <a:blip r:embed="rId21"/>
              <a:stretch>
                <a:fillRect/>
              </a:stretch>
            </p:blipFill>
            <p:spPr>
              <a:xfrm>
                <a:off x="8808150" y="1842780"/>
                <a:ext cx="208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1" name="Input penna 50">
                <a:extLst>
                  <a:ext uri="{FF2B5EF4-FFF2-40B4-BE49-F238E27FC236}">
                    <a16:creationId xmlns:a16="http://schemas.microsoft.com/office/drawing/2014/main" id="{DDD937C9-AE3A-4EE4-A944-41CA5F6D3969}"/>
                  </a:ext>
                </a:extLst>
              </p14:cNvPr>
              <p14:cNvContentPartPr/>
              <p14:nvPr/>
            </p14:nvContentPartPr>
            <p14:xfrm>
              <a:off x="9143670" y="2449740"/>
              <a:ext cx="1800" cy="1080"/>
            </p14:xfrm>
          </p:contentPart>
        </mc:Choice>
        <mc:Fallback xmlns="">
          <p:pic>
            <p:nvPicPr>
              <p:cNvPr id="51" name="Input penna 50">
                <a:extLst>
                  <a:ext uri="{FF2B5EF4-FFF2-40B4-BE49-F238E27FC236}">
                    <a16:creationId xmlns:a16="http://schemas.microsoft.com/office/drawing/2014/main" id="{DDD937C9-AE3A-4EE4-A944-41CA5F6D3969}"/>
                  </a:ext>
                </a:extLst>
              </p:cNvPr>
              <p:cNvPicPr/>
              <p:nvPr/>
            </p:nvPicPr>
            <p:blipFill>
              <a:blip r:embed="rId21"/>
              <a:stretch>
                <a:fillRect/>
              </a:stretch>
            </p:blipFill>
            <p:spPr>
              <a:xfrm>
                <a:off x="9134670" y="2440740"/>
                <a:ext cx="1944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2" name="Input penna 51">
                <a:extLst>
                  <a:ext uri="{FF2B5EF4-FFF2-40B4-BE49-F238E27FC236}">
                    <a16:creationId xmlns:a16="http://schemas.microsoft.com/office/drawing/2014/main" id="{058E296D-8D88-4643-B3CF-150797EB4736}"/>
                  </a:ext>
                </a:extLst>
              </p14:cNvPr>
              <p14:cNvContentPartPr/>
              <p14:nvPr/>
            </p14:nvContentPartPr>
            <p14:xfrm>
              <a:off x="9478830" y="2396100"/>
              <a:ext cx="360" cy="360"/>
            </p14:xfrm>
          </p:contentPart>
        </mc:Choice>
        <mc:Fallback xmlns="">
          <p:pic>
            <p:nvPicPr>
              <p:cNvPr id="52" name="Input penna 51">
                <a:extLst>
                  <a:ext uri="{FF2B5EF4-FFF2-40B4-BE49-F238E27FC236}">
                    <a16:creationId xmlns:a16="http://schemas.microsoft.com/office/drawing/2014/main" id="{058E296D-8D88-4643-B3CF-150797EB4736}"/>
                  </a:ext>
                </a:extLst>
              </p:cNvPr>
              <p:cNvPicPr/>
              <p:nvPr/>
            </p:nvPicPr>
            <p:blipFill>
              <a:blip r:embed="rId21"/>
              <a:stretch>
                <a:fillRect/>
              </a:stretch>
            </p:blipFill>
            <p:spPr>
              <a:xfrm>
                <a:off x="9470190" y="23874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3" name="Input penna 52">
                <a:extLst>
                  <a:ext uri="{FF2B5EF4-FFF2-40B4-BE49-F238E27FC236}">
                    <a16:creationId xmlns:a16="http://schemas.microsoft.com/office/drawing/2014/main" id="{5DCB0B60-1AF7-4049-8ECF-71C8A95E3A79}"/>
                  </a:ext>
                </a:extLst>
              </p14:cNvPr>
              <p14:cNvContentPartPr/>
              <p14:nvPr/>
            </p14:nvContentPartPr>
            <p14:xfrm>
              <a:off x="8648670" y="2803980"/>
              <a:ext cx="360" cy="360"/>
            </p14:xfrm>
          </p:contentPart>
        </mc:Choice>
        <mc:Fallback xmlns="">
          <p:pic>
            <p:nvPicPr>
              <p:cNvPr id="53" name="Input penna 52">
                <a:extLst>
                  <a:ext uri="{FF2B5EF4-FFF2-40B4-BE49-F238E27FC236}">
                    <a16:creationId xmlns:a16="http://schemas.microsoft.com/office/drawing/2014/main" id="{5DCB0B60-1AF7-4049-8ECF-71C8A95E3A79}"/>
                  </a:ext>
                </a:extLst>
              </p:cNvPr>
              <p:cNvPicPr/>
              <p:nvPr/>
            </p:nvPicPr>
            <p:blipFill>
              <a:blip r:embed="rId21"/>
              <a:stretch>
                <a:fillRect/>
              </a:stretch>
            </p:blipFill>
            <p:spPr>
              <a:xfrm>
                <a:off x="8639670" y="27949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4" name="Input penna 53">
                <a:extLst>
                  <a:ext uri="{FF2B5EF4-FFF2-40B4-BE49-F238E27FC236}">
                    <a16:creationId xmlns:a16="http://schemas.microsoft.com/office/drawing/2014/main" id="{9D3A15C1-0155-4856-B55C-0B98C6E40E72}"/>
                  </a:ext>
                </a:extLst>
              </p14:cNvPr>
              <p14:cNvContentPartPr/>
              <p14:nvPr/>
            </p14:nvContentPartPr>
            <p14:xfrm>
              <a:off x="8446710" y="2567820"/>
              <a:ext cx="360" cy="360"/>
            </p14:xfrm>
          </p:contentPart>
        </mc:Choice>
        <mc:Fallback xmlns="">
          <p:pic>
            <p:nvPicPr>
              <p:cNvPr id="54" name="Input penna 53">
                <a:extLst>
                  <a:ext uri="{FF2B5EF4-FFF2-40B4-BE49-F238E27FC236}">
                    <a16:creationId xmlns:a16="http://schemas.microsoft.com/office/drawing/2014/main" id="{9D3A15C1-0155-4856-B55C-0B98C6E40E72}"/>
                  </a:ext>
                </a:extLst>
              </p:cNvPr>
              <p:cNvPicPr/>
              <p:nvPr/>
            </p:nvPicPr>
            <p:blipFill>
              <a:blip r:embed="rId21"/>
              <a:stretch>
                <a:fillRect/>
              </a:stretch>
            </p:blipFill>
            <p:spPr>
              <a:xfrm>
                <a:off x="8437710" y="25588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5" name="Input penna 54">
                <a:extLst>
                  <a:ext uri="{FF2B5EF4-FFF2-40B4-BE49-F238E27FC236}">
                    <a16:creationId xmlns:a16="http://schemas.microsoft.com/office/drawing/2014/main" id="{786BBDB3-B498-4274-94B5-A08FA1DBDACE}"/>
                  </a:ext>
                </a:extLst>
              </p14:cNvPr>
              <p14:cNvContentPartPr/>
              <p14:nvPr/>
            </p14:nvContentPartPr>
            <p14:xfrm>
              <a:off x="7848390" y="2544780"/>
              <a:ext cx="360" cy="360"/>
            </p14:xfrm>
          </p:contentPart>
        </mc:Choice>
        <mc:Fallback xmlns="">
          <p:pic>
            <p:nvPicPr>
              <p:cNvPr id="55" name="Input penna 54">
                <a:extLst>
                  <a:ext uri="{FF2B5EF4-FFF2-40B4-BE49-F238E27FC236}">
                    <a16:creationId xmlns:a16="http://schemas.microsoft.com/office/drawing/2014/main" id="{786BBDB3-B498-4274-94B5-A08FA1DBDACE}"/>
                  </a:ext>
                </a:extLst>
              </p:cNvPr>
              <p:cNvPicPr/>
              <p:nvPr/>
            </p:nvPicPr>
            <p:blipFill>
              <a:blip r:embed="rId21"/>
              <a:stretch>
                <a:fillRect/>
              </a:stretch>
            </p:blipFill>
            <p:spPr>
              <a:xfrm>
                <a:off x="7839390" y="25361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6" name="Input penna 55">
                <a:extLst>
                  <a:ext uri="{FF2B5EF4-FFF2-40B4-BE49-F238E27FC236}">
                    <a16:creationId xmlns:a16="http://schemas.microsoft.com/office/drawing/2014/main" id="{961B73D2-3405-49F8-BE45-2422F432BF21}"/>
                  </a:ext>
                </a:extLst>
              </p14:cNvPr>
              <p14:cNvContentPartPr/>
              <p14:nvPr/>
            </p14:nvContentPartPr>
            <p14:xfrm>
              <a:off x="7356990" y="2438220"/>
              <a:ext cx="360" cy="360"/>
            </p14:xfrm>
          </p:contentPart>
        </mc:Choice>
        <mc:Fallback xmlns="">
          <p:pic>
            <p:nvPicPr>
              <p:cNvPr id="56" name="Input penna 55">
                <a:extLst>
                  <a:ext uri="{FF2B5EF4-FFF2-40B4-BE49-F238E27FC236}">
                    <a16:creationId xmlns:a16="http://schemas.microsoft.com/office/drawing/2014/main" id="{961B73D2-3405-49F8-BE45-2422F432BF21}"/>
                  </a:ext>
                </a:extLst>
              </p:cNvPr>
              <p:cNvPicPr/>
              <p:nvPr/>
            </p:nvPicPr>
            <p:blipFill>
              <a:blip r:embed="rId21"/>
              <a:stretch>
                <a:fillRect/>
              </a:stretch>
            </p:blipFill>
            <p:spPr>
              <a:xfrm>
                <a:off x="7347990" y="24292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7" name="Input penna 56">
                <a:extLst>
                  <a:ext uri="{FF2B5EF4-FFF2-40B4-BE49-F238E27FC236}">
                    <a16:creationId xmlns:a16="http://schemas.microsoft.com/office/drawing/2014/main" id="{A0396E9C-E468-4673-86F7-89CAD90A834A}"/>
                  </a:ext>
                </a:extLst>
              </p14:cNvPr>
              <p14:cNvContentPartPr/>
              <p14:nvPr/>
            </p14:nvContentPartPr>
            <p14:xfrm>
              <a:off x="7265550" y="3131580"/>
              <a:ext cx="360" cy="360"/>
            </p14:xfrm>
          </p:contentPart>
        </mc:Choice>
        <mc:Fallback xmlns="">
          <p:pic>
            <p:nvPicPr>
              <p:cNvPr id="57" name="Input penna 56">
                <a:extLst>
                  <a:ext uri="{FF2B5EF4-FFF2-40B4-BE49-F238E27FC236}">
                    <a16:creationId xmlns:a16="http://schemas.microsoft.com/office/drawing/2014/main" id="{A0396E9C-E468-4673-86F7-89CAD90A834A}"/>
                  </a:ext>
                </a:extLst>
              </p:cNvPr>
              <p:cNvPicPr/>
              <p:nvPr/>
            </p:nvPicPr>
            <p:blipFill>
              <a:blip r:embed="rId21"/>
              <a:stretch>
                <a:fillRect/>
              </a:stretch>
            </p:blipFill>
            <p:spPr>
              <a:xfrm>
                <a:off x="7256550" y="31229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8" name="Input penna 57">
                <a:extLst>
                  <a:ext uri="{FF2B5EF4-FFF2-40B4-BE49-F238E27FC236}">
                    <a16:creationId xmlns:a16="http://schemas.microsoft.com/office/drawing/2014/main" id="{3858B3FA-F1E5-4463-8B68-EF25A52BB842}"/>
                  </a:ext>
                </a:extLst>
              </p14:cNvPr>
              <p14:cNvContentPartPr/>
              <p14:nvPr/>
            </p14:nvContentPartPr>
            <p14:xfrm>
              <a:off x="7802670" y="2918100"/>
              <a:ext cx="360" cy="360"/>
            </p14:xfrm>
          </p:contentPart>
        </mc:Choice>
        <mc:Fallback xmlns="">
          <p:pic>
            <p:nvPicPr>
              <p:cNvPr id="58" name="Input penna 57">
                <a:extLst>
                  <a:ext uri="{FF2B5EF4-FFF2-40B4-BE49-F238E27FC236}">
                    <a16:creationId xmlns:a16="http://schemas.microsoft.com/office/drawing/2014/main" id="{3858B3FA-F1E5-4463-8B68-EF25A52BB842}"/>
                  </a:ext>
                </a:extLst>
              </p:cNvPr>
              <p:cNvPicPr/>
              <p:nvPr/>
            </p:nvPicPr>
            <p:blipFill>
              <a:blip r:embed="rId21"/>
              <a:stretch>
                <a:fillRect/>
              </a:stretch>
            </p:blipFill>
            <p:spPr>
              <a:xfrm>
                <a:off x="7793670" y="29094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9" name="Input penna 58">
                <a:extLst>
                  <a:ext uri="{FF2B5EF4-FFF2-40B4-BE49-F238E27FC236}">
                    <a16:creationId xmlns:a16="http://schemas.microsoft.com/office/drawing/2014/main" id="{DFA406A2-60AF-4A0D-A3D3-5FD7F1F6B648}"/>
                  </a:ext>
                </a:extLst>
              </p14:cNvPr>
              <p14:cNvContentPartPr/>
              <p14:nvPr/>
            </p14:nvContentPartPr>
            <p14:xfrm>
              <a:off x="8057910" y="2773380"/>
              <a:ext cx="360" cy="360"/>
            </p14:xfrm>
          </p:contentPart>
        </mc:Choice>
        <mc:Fallback xmlns="">
          <p:pic>
            <p:nvPicPr>
              <p:cNvPr id="59" name="Input penna 58">
                <a:extLst>
                  <a:ext uri="{FF2B5EF4-FFF2-40B4-BE49-F238E27FC236}">
                    <a16:creationId xmlns:a16="http://schemas.microsoft.com/office/drawing/2014/main" id="{DFA406A2-60AF-4A0D-A3D3-5FD7F1F6B648}"/>
                  </a:ext>
                </a:extLst>
              </p:cNvPr>
              <p:cNvPicPr/>
              <p:nvPr/>
            </p:nvPicPr>
            <p:blipFill>
              <a:blip r:embed="rId21"/>
              <a:stretch>
                <a:fillRect/>
              </a:stretch>
            </p:blipFill>
            <p:spPr>
              <a:xfrm>
                <a:off x="8048910" y="27647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0" name="Input penna 59">
                <a:extLst>
                  <a:ext uri="{FF2B5EF4-FFF2-40B4-BE49-F238E27FC236}">
                    <a16:creationId xmlns:a16="http://schemas.microsoft.com/office/drawing/2014/main" id="{FD4005E2-8302-4D66-B525-3BFADF6BEAE8}"/>
                  </a:ext>
                </a:extLst>
              </p14:cNvPr>
              <p14:cNvContentPartPr/>
              <p14:nvPr/>
            </p14:nvContentPartPr>
            <p14:xfrm>
              <a:off x="8229270" y="3013500"/>
              <a:ext cx="360" cy="360"/>
            </p14:xfrm>
          </p:contentPart>
        </mc:Choice>
        <mc:Fallback xmlns="">
          <p:pic>
            <p:nvPicPr>
              <p:cNvPr id="60" name="Input penna 59">
                <a:extLst>
                  <a:ext uri="{FF2B5EF4-FFF2-40B4-BE49-F238E27FC236}">
                    <a16:creationId xmlns:a16="http://schemas.microsoft.com/office/drawing/2014/main" id="{FD4005E2-8302-4D66-B525-3BFADF6BEAE8}"/>
                  </a:ext>
                </a:extLst>
              </p:cNvPr>
              <p:cNvPicPr/>
              <p:nvPr/>
            </p:nvPicPr>
            <p:blipFill>
              <a:blip r:embed="rId21"/>
              <a:stretch>
                <a:fillRect/>
              </a:stretch>
            </p:blipFill>
            <p:spPr>
              <a:xfrm>
                <a:off x="8220270" y="30045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1" name="Input penna 60">
                <a:extLst>
                  <a:ext uri="{FF2B5EF4-FFF2-40B4-BE49-F238E27FC236}">
                    <a16:creationId xmlns:a16="http://schemas.microsoft.com/office/drawing/2014/main" id="{D7B825FA-BFA5-4CFF-9B51-7BA63BD358E2}"/>
                  </a:ext>
                </a:extLst>
              </p14:cNvPr>
              <p14:cNvContentPartPr/>
              <p14:nvPr/>
            </p14:nvContentPartPr>
            <p14:xfrm>
              <a:off x="9669270" y="2750700"/>
              <a:ext cx="360" cy="360"/>
            </p14:xfrm>
          </p:contentPart>
        </mc:Choice>
        <mc:Fallback xmlns="">
          <p:pic>
            <p:nvPicPr>
              <p:cNvPr id="61" name="Input penna 60">
                <a:extLst>
                  <a:ext uri="{FF2B5EF4-FFF2-40B4-BE49-F238E27FC236}">
                    <a16:creationId xmlns:a16="http://schemas.microsoft.com/office/drawing/2014/main" id="{D7B825FA-BFA5-4CFF-9B51-7BA63BD358E2}"/>
                  </a:ext>
                </a:extLst>
              </p:cNvPr>
              <p:cNvPicPr/>
              <p:nvPr/>
            </p:nvPicPr>
            <p:blipFill>
              <a:blip r:embed="rId21"/>
              <a:stretch>
                <a:fillRect/>
              </a:stretch>
            </p:blipFill>
            <p:spPr>
              <a:xfrm>
                <a:off x="9660630" y="27417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2" name="Input penna 61">
                <a:extLst>
                  <a:ext uri="{FF2B5EF4-FFF2-40B4-BE49-F238E27FC236}">
                    <a16:creationId xmlns:a16="http://schemas.microsoft.com/office/drawing/2014/main" id="{08C8E2D5-E3C8-4838-9813-B5EF1C15DC22}"/>
                  </a:ext>
                </a:extLst>
              </p14:cNvPr>
              <p14:cNvContentPartPr/>
              <p14:nvPr/>
            </p14:nvContentPartPr>
            <p14:xfrm>
              <a:off x="9425550" y="2944740"/>
              <a:ext cx="360" cy="360"/>
            </p14:xfrm>
          </p:contentPart>
        </mc:Choice>
        <mc:Fallback xmlns="">
          <p:pic>
            <p:nvPicPr>
              <p:cNvPr id="62" name="Input penna 61">
                <a:extLst>
                  <a:ext uri="{FF2B5EF4-FFF2-40B4-BE49-F238E27FC236}">
                    <a16:creationId xmlns:a16="http://schemas.microsoft.com/office/drawing/2014/main" id="{08C8E2D5-E3C8-4838-9813-B5EF1C15DC22}"/>
                  </a:ext>
                </a:extLst>
              </p:cNvPr>
              <p:cNvPicPr/>
              <p:nvPr/>
            </p:nvPicPr>
            <p:blipFill>
              <a:blip r:embed="rId21"/>
              <a:stretch>
                <a:fillRect/>
              </a:stretch>
            </p:blipFill>
            <p:spPr>
              <a:xfrm>
                <a:off x="9416910" y="29361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3" name="Input penna 62">
                <a:extLst>
                  <a:ext uri="{FF2B5EF4-FFF2-40B4-BE49-F238E27FC236}">
                    <a16:creationId xmlns:a16="http://schemas.microsoft.com/office/drawing/2014/main" id="{DE45B442-4DB6-4669-9B2B-F4AC39407DE6}"/>
                  </a:ext>
                </a:extLst>
              </p14:cNvPr>
              <p14:cNvContentPartPr/>
              <p14:nvPr/>
            </p14:nvContentPartPr>
            <p14:xfrm>
              <a:off x="10054470" y="2853300"/>
              <a:ext cx="360" cy="360"/>
            </p14:xfrm>
          </p:contentPart>
        </mc:Choice>
        <mc:Fallback xmlns="">
          <p:pic>
            <p:nvPicPr>
              <p:cNvPr id="63" name="Input penna 62">
                <a:extLst>
                  <a:ext uri="{FF2B5EF4-FFF2-40B4-BE49-F238E27FC236}">
                    <a16:creationId xmlns:a16="http://schemas.microsoft.com/office/drawing/2014/main" id="{DE45B442-4DB6-4669-9B2B-F4AC39407DE6}"/>
                  </a:ext>
                </a:extLst>
              </p:cNvPr>
              <p:cNvPicPr/>
              <p:nvPr/>
            </p:nvPicPr>
            <p:blipFill>
              <a:blip r:embed="rId21"/>
              <a:stretch>
                <a:fillRect/>
              </a:stretch>
            </p:blipFill>
            <p:spPr>
              <a:xfrm>
                <a:off x="10045470" y="28446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4" name="Input penna 63">
                <a:extLst>
                  <a:ext uri="{FF2B5EF4-FFF2-40B4-BE49-F238E27FC236}">
                    <a16:creationId xmlns:a16="http://schemas.microsoft.com/office/drawing/2014/main" id="{6844BA4B-5C16-4AEA-BC99-206A1C91281A}"/>
                  </a:ext>
                </a:extLst>
              </p14:cNvPr>
              <p14:cNvContentPartPr/>
              <p14:nvPr/>
            </p14:nvContentPartPr>
            <p14:xfrm>
              <a:off x="10267950" y="2681940"/>
              <a:ext cx="360" cy="360"/>
            </p14:xfrm>
          </p:contentPart>
        </mc:Choice>
        <mc:Fallback xmlns="">
          <p:pic>
            <p:nvPicPr>
              <p:cNvPr id="64" name="Input penna 63">
                <a:extLst>
                  <a:ext uri="{FF2B5EF4-FFF2-40B4-BE49-F238E27FC236}">
                    <a16:creationId xmlns:a16="http://schemas.microsoft.com/office/drawing/2014/main" id="{6844BA4B-5C16-4AEA-BC99-206A1C91281A}"/>
                  </a:ext>
                </a:extLst>
              </p:cNvPr>
              <p:cNvPicPr/>
              <p:nvPr/>
            </p:nvPicPr>
            <p:blipFill>
              <a:blip r:embed="rId21"/>
              <a:stretch>
                <a:fillRect/>
              </a:stretch>
            </p:blipFill>
            <p:spPr>
              <a:xfrm>
                <a:off x="10258950" y="26733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5" name="Input penna 64">
                <a:extLst>
                  <a:ext uri="{FF2B5EF4-FFF2-40B4-BE49-F238E27FC236}">
                    <a16:creationId xmlns:a16="http://schemas.microsoft.com/office/drawing/2014/main" id="{D3DBEF04-A32B-4AB3-815F-2B54411EA75C}"/>
                  </a:ext>
                </a:extLst>
              </p14:cNvPr>
              <p14:cNvContentPartPr/>
              <p14:nvPr/>
            </p14:nvContentPartPr>
            <p14:xfrm>
              <a:off x="10492590" y="2880300"/>
              <a:ext cx="360" cy="360"/>
            </p14:xfrm>
          </p:contentPart>
        </mc:Choice>
        <mc:Fallback xmlns="">
          <p:pic>
            <p:nvPicPr>
              <p:cNvPr id="65" name="Input penna 64">
                <a:extLst>
                  <a:ext uri="{FF2B5EF4-FFF2-40B4-BE49-F238E27FC236}">
                    <a16:creationId xmlns:a16="http://schemas.microsoft.com/office/drawing/2014/main" id="{D3DBEF04-A32B-4AB3-815F-2B54411EA75C}"/>
                  </a:ext>
                </a:extLst>
              </p:cNvPr>
              <p:cNvPicPr/>
              <p:nvPr/>
            </p:nvPicPr>
            <p:blipFill>
              <a:blip r:embed="rId21"/>
              <a:stretch>
                <a:fillRect/>
              </a:stretch>
            </p:blipFill>
            <p:spPr>
              <a:xfrm>
                <a:off x="10483590" y="28713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6" name="Input penna 65">
                <a:extLst>
                  <a:ext uri="{FF2B5EF4-FFF2-40B4-BE49-F238E27FC236}">
                    <a16:creationId xmlns:a16="http://schemas.microsoft.com/office/drawing/2014/main" id="{B6454123-6336-46F0-8A9F-85D5497CDB1F}"/>
                  </a:ext>
                </a:extLst>
              </p14:cNvPr>
              <p14:cNvContentPartPr/>
              <p14:nvPr/>
            </p14:nvContentPartPr>
            <p14:xfrm>
              <a:off x="9886710" y="1920180"/>
              <a:ext cx="360" cy="360"/>
            </p14:xfrm>
          </p:contentPart>
        </mc:Choice>
        <mc:Fallback xmlns="">
          <p:pic>
            <p:nvPicPr>
              <p:cNvPr id="66" name="Input penna 65">
                <a:extLst>
                  <a:ext uri="{FF2B5EF4-FFF2-40B4-BE49-F238E27FC236}">
                    <a16:creationId xmlns:a16="http://schemas.microsoft.com/office/drawing/2014/main" id="{B6454123-6336-46F0-8A9F-85D5497CDB1F}"/>
                  </a:ext>
                </a:extLst>
              </p:cNvPr>
              <p:cNvPicPr/>
              <p:nvPr/>
            </p:nvPicPr>
            <p:blipFill>
              <a:blip r:embed="rId21"/>
              <a:stretch>
                <a:fillRect/>
              </a:stretch>
            </p:blipFill>
            <p:spPr>
              <a:xfrm>
                <a:off x="9877710" y="19111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7" name="Input penna 66">
                <a:extLst>
                  <a:ext uri="{FF2B5EF4-FFF2-40B4-BE49-F238E27FC236}">
                    <a16:creationId xmlns:a16="http://schemas.microsoft.com/office/drawing/2014/main" id="{805EF75C-31D4-4569-8A5B-021C2C477EDD}"/>
                  </a:ext>
                </a:extLst>
              </p14:cNvPr>
              <p14:cNvContentPartPr/>
              <p14:nvPr/>
            </p14:nvContentPartPr>
            <p14:xfrm>
              <a:off x="10260030" y="1828740"/>
              <a:ext cx="360" cy="360"/>
            </p14:xfrm>
          </p:contentPart>
        </mc:Choice>
        <mc:Fallback xmlns="">
          <p:pic>
            <p:nvPicPr>
              <p:cNvPr id="67" name="Input penna 66">
                <a:extLst>
                  <a:ext uri="{FF2B5EF4-FFF2-40B4-BE49-F238E27FC236}">
                    <a16:creationId xmlns:a16="http://schemas.microsoft.com/office/drawing/2014/main" id="{805EF75C-31D4-4569-8A5B-021C2C477EDD}"/>
                  </a:ext>
                </a:extLst>
              </p:cNvPr>
              <p:cNvPicPr/>
              <p:nvPr/>
            </p:nvPicPr>
            <p:blipFill>
              <a:blip r:embed="rId21"/>
              <a:stretch>
                <a:fillRect/>
              </a:stretch>
            </p:blipFill>
            <p:spPr>
              <a:xfrm>
                <a:off x="10251030" y="18197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8" name="Input penna 67">
                <a:extLst>
                  <a:ext uri="{FF2B5EF4-FFF2-40B4-BE49-F238E27FC236}">
                    <a16:creationId xmlns:a16="http://schemas.microsoft.com/office/drawing/2014/main" id="{C9DDA94F-B31B-428F-B44B-F66E4B600EF2}"/>
                  </a:ext>
                </a:extLst>
              </p14:cNvPr>
              <p14:cNvContentPartPr/>
              <p14:nvPr/>
            </p14:nvContentPartPr>
            <p14:xfrm>
              <a:off x="10339950" y="1390260"/>
              <a:ext cx="360" cy="360"/>
            </p14:xfrm>
          </p:contentPart>
        </mc:Choice>
        <mc:Fallback xmlns="">
          <p:pic>
            <p:nvPicPr>
              <p:cNvPr id="68" name="Input penna 67">
                <a:extLst>
                  <a:ext uri="{FF2B5EF4-FFF2-40B4-BE49-F238E27FC236}">
                    <a16:creationId xmlns:a16="http://schemas.microsoft.com/office/drawing/2014/main" id="{C9DDA94F-B31B-428F-B44B-F66E4B600EF2}"/>
                  </a:ext>
                </a:extLst>
              </p:cNvPr>
              <p:cNvPicPr/>
              <p:nvPr/>
            </p:nvPicPr>
            <p:blipFill>
              <a:blip r:embed="rId21"/>
              <a:stretch>
                <a:fillRect/>
              </a:stretch>
            </p:blipFill>
            <p:spPr>
              <a:xfrm>
                <a:off x="10331310" y="13816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9" name="Input penna 68">
                <a:extLst>
                  <a:ext uri="{FF2B5EF4-FFF2-40B4-BE49-F238E27FC236}">
                    <a16:creationId xmlns:a16="http://schemas.microsoft.com/office/drawing/2014/main" id="{24C5414B-8060-4EC5-BFDF-8E91AAEC2FA5}"/>
                  </a:ext>
                </a:extLst>
              </p14:cNvPr>
              <p14:cNvContentPartPr/>
              <p14:nvPr/>
            </p14:nvContentPartPr>
            <p14:xfrm>
              <a:off x="10629750" y="1435980"/>
              <a:ext cx="1800" cy="360"/>
            </p14:xfrm>
          </p:contentPart>
        </mc:Choice>
        <mc:Fallback xmlns="">
          <p:pic>
            <p:nvPicPr>
              <p:cNvPr id="69" name="Input penna 68">
                <a:extLst>
                  <a:ext uri="{FF2B5EF4-FFF2-40B4-BE49-F238E27FC236}">
                    <a16:creationId xmlns:a16="http://schemas.microsoft.com/office/drawing/2014/main" id="{24C5414B-8060-4EC5-BFDF-8E91AAEC2FA5}"/>
                  </a:ext>
                </a:extLst>
              </p:cNvPr>
              <p:cNvPicPr/>
              <p:nvPr/>
            </p:nvPicPr>
            <p:blipFill>
              <a:blip r:embed="rId21"/>
              <a:stretch>
                <a:fillRect/>
              </a:stretch>
            </p:blipFill>
            <p:spPr>
              <a:xfrm>
                <a:off x="10620750" y="142734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70" name="Input penna 69">
                <a:extLst>
                  <a:ext uri="{FF2B5EF4-FFF2-40B4-BE49-F238E27FC236}">
                    <a16:creationId xmlns:a16="http://schemas.microsoft.com/office/drawing/2014/main" id="{DFFC9732-BE36-4B09-AB8B-9D0A32F5C414}"/>
                  </a:ext>
                </a:extLst>
              </p14:cNvPr>
              <p14:cNvContentPartPr/>
              <p14:nvPr/>
            </p14:nvContentPartPr>
            <p14:xfrm>
              <a:off x="10343910" y="1721820"/>
              <a:ext cx="360" cy="360"/>
            </p14:xfrm>
          </p:contentPart>
        </mc:Choice>
        <mc:Fallback xmlns="">
          <p:pic>
            <p:nvPicPr>
              <p:cNvPr id="70" name="Input penna 69">
                <a:extLst>
                  <a:ext uri="{FF2B5EF4-FFF2-40B4-BE49-F238E27FC236}">
                    <a16:creationId xmlns:a16="http://schemas.microsoft.com/office/drawing/2014/main" id="{DFFC9732-BE36-4B09-AB8B-9D0A32F5C414}"/>
                  </a:ext>
                </a:extLst>
              </p:cNvPr>
              <p:cNvPicPr/>
              <p:nvPr/>
            </p:nvPicPr>
            <p:blipFill>
              <a:blip r:embed="rId21"/>
              <a:stretch>
                <a:fillRect/>
              </a:stretch>
            </p:blipFill>
            <p:spPr>
              <a:xfrm>
                <a:off x="10334910" y="17131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71" name="Input penna 70">
                <a:extLst>
                  <a:ext uri="{FF2B5EF4-FFF2-40B4-BE49-F238E27FC236}">
                    <a16:creationId xmlns:a16="http://schemas.microsoft.com/office/drawing/2014/main" id="{B073428F-27E2-4B88-AF6E-44C71FA83273}"/>
                  </a:ext>
                </a:extLst>
              </p14:cNvPr>
              <p14:cNvContentPartPr/>
              <p14:nvPr/>
            </p14:nvContentPartPr>
            <p14:xfrm>
              <a:off x="9905790" y="1333380"/>
              <a:ext cx="360" cy="360"/>
            </p14:xfrm>
          </p:contentPart>
        </mc:Choice>
        <mc:Fallback xmlns="">
          <p:pic>
            <p:nvPicPr>
              <p:cNvPr id="71" name="Input penna 70">
                <a:extLst>
                  <a:ext uri="{FF2B5EF4-FFF2-40B4-BE49-F238E27FC236}">
                    <a16:creationId xmlns:a16="http://schemas.microsoft.com/office/drawing/2014/main" id="{B073428F-27E2-4B88-AF6E-44C71FA83273}"/>
                  </a:ext>
                </a:extLst>
              </p:cNvPr>
              <p:cNvPicPr/>
              <p:nvPr/>
            </p:nvPicPr>
            <p:blipFill>
              <a:blip r:embed="rId21"/>
              <a:stretch>
                <a:fillRect/>
              </a:stretch>
            </p:blipFill>
            <p:spPr>
              <a:xfrm>
                <a:off x="9896790" y="13243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72" name="Input penna 71">
                <a:extLst>
                  <a:ext uri="{FF2B5EF4-FFF2-40B4-BE49-F238E27FC236}">
                    <a16:creationId xmlns:a16="http://schemas.microsoft.com/office/drawing/2014/main" id="{57D5E151-EE96-4A56-A4E0-23BE29BA6914}"/>
                  </a:ext>
                </a:extLst>
              </p14:cNvPr>
              <p14:cNvContentPartPr/>
              <p14:nvPr/>
            </p14:nvContentPartPr>
            <p14:xfrm>
              <a:off x="10031430" y="1737300"/>
              <a:ext cx="360" cy="360"/>
            </p14:xfrm>
          </p:contentPart>
        </mc:Choice>
        <mc:Fallback xmlns="">
          <p:pic>
            <p:nvPicPr>
              <p:cNvPr id="72" name="Input penna 71">
                <a:extLst>
                  <a:ext uri="{FF2B5EF4-FFF2-40B4-BE49-F238E27FC236}">
                    <a16:creationId xmlns:a16="http://schemas.microsoft.com/office/drawing/2014/main" id="{57D5E151-EE96-4A56-A4E0-23BE29BA6914}"/>
                  </a:ext>
                </a:extLst>
              </p:cNvPr>
              <p:cNvPicPr/>
              <p:nvPr/>
            </p:nvPicPr>
            <p:blipFill>
              <a:blip r:embed="rId21"/>
              <a:stretch>
                <a:fillRect/>
              </a:stretch>
            </p:blipFill>
            <p:spPr>
              <a:xfrm>
                <a:off x="10022430" y="17283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3" name="Input penna 72">
                <a:extLst>
                  <a:ext uri="{FF2B5EF4-FFF2-40B4-BE49-F238E27FC236}">
                    <a16:creationId xmlns:a16="http://schemas.microsoft.com/office/drawing/2014/main" id="{EA6A1DE4-0C3C-4553-A77F-F879EAF5B9AC}"/>
                  </a:ext>
                </a:extLst>
              </p14:cNvPr>
              <p14:cNvContentPartPr/>
              <p14:nvPr/>
            </p14:nvContentPartPr>
            <p14:xfrm>
              <a:off x="10812630" y="1253100"/>
              <a:ext cx="360" cy="360"/>
            </p14:xfrm>
          </p:contentPart>
        </mc:Choice>
        <mc:Fallback xmlns="">
          <p:pic>
            <p:nvPicPr>
              <p:cNvPr id="73" name="Input penna 72">
                <a:extLst>
                  <a:ext uri="{FF2B5EF4-FFF2-40B4-BE49-F238E27FC236}">
                    <a16:creationId xmlns:a16="http://schemas.microsoft.com/office/drawing/2014/main" id="{EA6A1DE4-0C3C-4553-A77F-F879EAF5B9AC}"/>
                  </a:ext>
                </a:extLst>
              </p:cNvPr>
              <p:cNvPicPr/>
              <p:nvPr/>
            </p:nvPicPr>
            <p:blipFill>
              <a:blip r:embed="rId21"/>
              <a:stretch>
                <a:fillRect/>
              </a:stretch>
            </p:blipFill>
            <p:spPr>
              <a:xfrm>
                <a:off x="10803630" y="12444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4" name="Input penna 73">
                <a:extLst>
                  <a:ext uri="{FF2B5EF4-FFF2-40B4-BE49-F238E27FC236}">
                    <a16:creationId xmlns:a16="http://schemas.microsoft.com/office/drawing/2014/main" id="{FE6D29F6-CB23-4B4F-A7B5-74212AE1D7A3}"/>
                  </a:ext>
                </a:extLst>
              </p14:cNvPr>
              <p14:cNvContentPartPr/>
              <p14:nvPr/>
            </p14:nvContentPartPr>
            <p14:xfrm>
              <a:off x="10706070" y="2468820"/>
              <a:ext cx="360" cy="360"/>
            </p14:xfrm>
          </p:contentPart>
        </mc:Choice>
        <mc:Fallback xmlns="">
          <p:pic>
            <p:nvPicPr>
              <p:cNvPr id="74" name="Input penna 73">
                <a:extLst>
                  <a:ext uri="{FF2B5EF4-FFF2-40B4-BE49-F238E27FC236}">
                    <a16:creationId xmlns:a16="http://schemas.microsoft.com/office/drawing/2014/main" id="{FE6D29F6-CB23-4B4F-A7B5-74212AE1D7A3}"/>
                  </a:ext>
                </a:extLst>
              </p:cNvPr>
              <p:cNvPicPr/>
              <p:nvPr/>
            </p:nvPicPr>
            <p:blipFill>
              <a:blip r:embed="rId21"/>
              <a:stretch>
                <a:fillRect/>
              </a:stretch>
            </p:blipFill>
            <p:spPr>
              <a:xfrm>
                <a:off x="10697070" y="24598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5" name="Input penna 74">
                <a:extLst>
                  <a:ext uri="{FF2B5EF4-FFF2-40B4-BE49-F238E27FC236}">
                    <a16:creationId xmlns:a16="http://schemas.microsoft.com/office/drawing/2014/main" id="{46542DE6-6677-42E1-8F8C-EA915EC987B1}"/>
                  </a:ext>
                </a:extLst>
              </p14:cNvPr>
              <p14:cNvContentPartPr/>
              <p14:nvPr/>
            </p14:nvContentPartPr>
            <p14:xfrm>
              <a:off x="10850790" y="3074340"/>
              <a:ext cx="360" cy="360"/>
            </p14:xfrm>
          </p:contentPart>
        </mc:Choice>
        <mc:Fallback xmlns="">
          <p:pic>
            <p:nvPicPr>
              <p:cNvPr id="75" name="Input penna 74">
                <a:extLst>
                  <a:ext uri="{FF2B5EF4-FFF2-40B4-BE49-F238E27FC236}">
                    <a16:creationId xmlns:a16="http://schemas.microsoft.com/office/drawing/2014/main" id="{46542DE6-6677-42E1-8F8C-EA915EC987B1}"/>
                  </a:ext>
                </a:extLst>
              </p:cNvPr>
              <p:cNvPicPr/>
              <p:nvPr/>
            </p:nvPicPr>
            <p:blipFill>
              <a:blip r:embed="rId21"/>
              <a:stretch>
                <a:fillRect/>
              </a:stretch>
            </p:blipFill>
            <p:spPr>
              <a:xfrm>
                <a:off x="10841790" y="30657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6" name="Input penna 75">
                <a:extLst>
                  <a:ext uri="{FF2B5EF4-FFF2-40B4-BE49-F238E27FC236}">
                    <a16:creationId xmlns:a16="http://schemas.microsoft.com/office/drawing/2014/main" id="{C2A447ED-6C24-463E-8BBD-11883707F398}"/>
                  </a:ext>
                </a:extLst>
              </p14:cNvPr>
              <p14:cNvContentPartPr/>
              <p14:nvPr/>
            </p14:nvContentPartPr>
            <p14:xfrm>
              <a:off x="10473510" y="3127620"/>
              <a:ext cx="360" cy="360"/>
            </p14:xfrm>
          </p:contentPart>
        </mc:Choice>
        <mc:Fallback xmlns="">
          <p:pic>
            <p:nvPicPr>
              <p:cNvPr id="76" name="Input penna 75">
                <a:extLst>
                  <a:ext uri="{FF2B5EF4-FFF2-40B4-BE49-F238E27FC236}">
                    <a16:creationId xmlns:a16="http://schemas.microsoft.com/office/drawing/2014/main" id="{C2A447ED-6C24-463E-8BBD-11883707F398}"/>
                  </a:ext>
                </a:extLst>
              </p:cNvPr>
              <p:cNvPicPr/>
              <p:nvPr/>
            </p:nvPicPr>
            <p:blipFill>
              <a:blip r:embed="rId21"/>
              <a:stretch>
                <a:fillRect/>
              </a:stretch>
            </p:blipFill>
            <p:spPr>
              <a:xfrm>
                <a:off x="10464510" y="31189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7" name="Input penna 76">
                <a:extLst>
                  <a:ext uri="{FF2B5EF4-FFF2-40B4-BE49-F238E27FC236}">
                    <a16:creationId xmlns:a16="http://schemas.microsoft.com/office/drawing/2014/main" id="{780A2A10-3870-4C6F-A837-4F460888E6E4}"/>
                  </a:ext>
                </a:extLst>
              </p14:cNvPr>
              <p14:cNvContentPartPr/>
              <p14:nvPr/>
            </p14:nvContentPartPr>
            <p14:xfrm>
              <a:off x="9696270" y="3063180"/>
              <a:ext cx="360" cy="360"/>
            </p14:xfrm>
          </p:contentPart>
        </mc:Choice>
        <mc:Fallback xmlns="">
          <p:pic>
            <p:nvPicPr>
              <p:cNvPr id="77" name="Input penna 76">
                <a:extLst>
                  <a:ext uri="{FF2B5EF4-FFF2-40B4-BE49-F238E27FC236}">
                    <a16:creationId xmlns:a16="http://schemas.microsoft.com/office/drawing/2014/main" id="{780A2A10-3870-4C6F-A837-4F460888E6E4}"/>
                  </a:ext>
                </a:extLst>
              </p:cNvPr>
              <p:cNvPicPr/>
              <p:nvPr/>
            </p:nvPicPr>
            <p:blipFill>
              <a:blip r:embed="rId21"/>
              <a:stretch>
                <a:fillRect/>
              </a:stretch>
            </p:blipFill>
            <p:spPr>
              <a:xfrm>
                <a:off x="9687270" y="30541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8" name="Input penna 77">
                <a:extLst>
                  <a:ext uri="{FF2B5EF4-FFF2-40B4-BE49-F238E27FC236}">
                    <a16:creationId xmlns:a16="http://schemas.microsoft.com/office/drawing/2014/main" id="{4FE956CF-D410-45B0-A33B-1B20E0F6E35E}"/>
                  </a:ext>
                </a:extLst>
              </p14:cNvPr>
              <p14:cNvContentPartPr/>
              <p14:nvPr/>
            </p14:nvContentPartPr>
            <p14:xfrm>
              <a:off x="9974190" y="2525700"/>
              <a:ext cx="360" cy="360"/>
            </p14:xfrm>
          </p:contentPart>
        </mc:Choice>
        <mc:Fallback xmlns="">
          <p:pic>
            <p:nvPicPr>
              <p:cNvPr id="78" name="Input penna 77">
                <a:extLst>
                  <a:ext uri="{FF2B5EF4-FFF2-40B4-BE49-F238E27FC236}">
                    <a16:creationId xmlns:a16="http://schemas.microsoft.com/office/drawing/2014/main" id="{4FE956CF-D410-45B0-A33B-1B20E0F6E35E}"/>
                  </a:ext>
                </a:extLst>
              </p:cNvPr>
              <p:cNvPicPr/>
              <p:nvPr/>
            </p:nvPicPr>
            <p:blipFill>
              <a:blip r:embed="rId21"/>
              <a:stretch>
                <a:fillRect/>
              </a:stretch>
            </p:blipFill>
            <p:spPr>
              <a:xfrm>
                <a:off x="9965550" y="25170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9" name="Input penna 78">
                <a:extLst>
                  <a:ext uri="{FF2B5EF4-FFF2-40B4-BE49-F238E27FC236}">
                    <a16:creationId xmlns:a16="http://schemas.microsoft.com/office/drawing/2014/main" id="{4AD56CFA-6461-467E-9597-CC2457448D48}"/>
                  </a:ext>
                </a:extLst>
              </p14:cNvPr>
              <p14:cNvContentPartPr/>
              <p14:nvPr/>
            </p14:nvContentPartPr>
            <p14:xfrm>
              <a:off x="8648670" y="3226980"/>
              <a:ext cx="360" cy="360"/>
            </p14:xfrm>
          </p:contentPart>
        </mc:Choice>
        <mc:Fallback xmlns="">
          <p:pic>
            <p:nvPicPr>
              <p:cNvPr id="79" name="Input penna 78">
                <a:extLst>
                  <a:ext uri="{FF2B5EF4-FFF2-40B4-BE49-F238E27FC236}">
                    <a16:creationId xmlns:a16="http://schemas.microsoft.com/office/drawing/2014/main" id="{4AD56CFA-6461-467E-9597-CC2457448D48}"/>
                  </a:ext>
                </a:extLst>
              </p:cNvPr>
              <p:cNvPicPr/>
              <p:nvPr/>
            </p:nvPicPr>
            <p:blipFill>
              <a:blip r:embed="rId21"/>
              <a:stretch>
                <a:fillRect/>
              </a:stretch>
            </p:blipFill>
            <p:spPr>
              <a:xfrm>
                <a:off x="8639670" y="32179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80" name="Input penna 79">
                <a:extLst>
                  <a:ext uri="{FF2B5EF4-FFF2-40B4-BE49-F238E27FC236}">
                    <a16:creationId xmlns:a16="http://schemas.microsoft.com/office/drawing/2014/main" id="{A346D8CB-3DE4-40F2-9238-EE75DD786E33}"/>
                  </a:ext>
                </a:extLst>
              </p14:cNvPr>
              <p14:cNvContentPartPr/>
              <p14:nvPr/>
            </p14:nvContentPartPr>
            <p14:xfrm>
              <a:off x="8804910" y="2396100"/>
              <a:ext cx="360" cy="360"/>
            </p14:xfrm>
          </p:contentPart>
        </mc:Choice>
        <mc:Fallback xmlns="">
          <p:pic>
            <p:nvPicPr>
              <p:cNvPr id="80" name="Input penna 79">
                <a:extLst>
                  <a:ext uri="{FF2B5EF4-FFF2-40B4-BE49-F238E27FC236}">
                    <a16:creationId xmlns:a16="http://schemas.microsoft.com/office/drawing/2014/main" id="{A346D8CB-3DE4-40F2-9238-EE75DD786E33}"/>
                  </a:ext>
                </a:extLst>
              </p:cNvPr>
              <p:cNvPicPr/>
              <p:nvPr/>
            </p:nvPicPr>
            <p:blipFill>
              <a:blip r:embed="rId21"/>
              <a:stretch>
                <a:fillRect/>
              </a:stretch>
            </p:blipFill>
            <p:spPr>
              <a:xfrm>
                <a:off x="8795910" y="23874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81" name="Input penna 80">
                <a:extLst>
                  <a:ext uri="{FF2B5EF4-FFF2-40B4-BE49-F238E27FC236}">
                    <a16:creationId xmlns:a16="http://schemas.microsoft.com/office/drawing/2014/main" id="{C1D41DDB-3EA9-4A2D-8097-B37AB53CB1AC}"/>
                  </a:ext>
                </a:extLst>
              </p14:cNvPr>
              <p14:cNvContentPartPr/>
              <p14:nvPr/>
            </p14:nvContentPartPr>
            <p14:xfrm>
              <a:off x="8271390" y="2392500"/>
              <a:ext cx="360" cy="360"/>
            </p14:xfrm>
          </p:contentPart>
        </mc:Choice>
        <mc:Fallback xmlns="">
          <p:pic>
            <p:nvPicPr>
              <p:cNvPr id="81" name="Input penna 80">
                <a:extLst>
                  <a:ext uri="{FF2B5EF4-FFF2-40B4-BE49-F238E27FC236}">
                    <a16:creationId xmlns:a16="http://schemas.microsoft.com/office/drawing/2014/main" id="{C1D41DDB-3EA9-4A2D-8097-B37AB53CB1AC}"/>
                  </a:ext>
                </a:extLst>
              </p:cNvPr>
              <p:cNvPicPr/>
              <p:nvPr/>
            </p:nvPicPr>
            <p:blipFill>
              <a:blip r:embed="rId21"/>
              <a:stretch>
                <a:fillRect/>
              </a:stretch>
            </p:blipFill>
            <p:spPr>
              <a:xfrm>
                <a:off x="8262390" y="23835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82" name="Input penna 81">
                <a:extLst>
                  <a:ext uri="{FF2B5EF4-FFF2-40B4-BE49-F238E27FC236}">
                    <a16:creationId xmlns:a16="http://schemas.microsoft.com/office/drawing/2014/main" id="{FD6002C6-F93F-4936-B76D-92539AC419BB}"/>
                  </a:ext>
                </a:extLst>
              </p14:cNvPr>
              <p14:cNvContentPartPr/>
              <p14:nvPr/>
            </p14:nvContentPartPr>
            <p14:xfrm>
              <a:off x="7505670" y="2605980"/>
              <a:ext cx="360" cy="360"/>
            </p14:xfrm>
          </p:contentPart>
        </mc:Choice>
        <mc:Fallback xmlns="">
          <p:pic>
            <p:nvPicPr>
              <p:cNvPr id="82" name="Input penna 81">
                <a:extLst>
                  <a:ext uri="{FF2B5EF4-FFF2-40B4-BE49-F238E27FC236}">
                    <a16:creationId xmlns:a16="http://schemas.microsoft.com/office/drawing/2014/main" id="{FD6002C6-F93F-4936-B76D-92539AC419BB}"/>
                  </a:ext>
                </a:extLst>
              </p:cNvPr>
              <p:cNvPicPr/>
              <p:nvPr/>
            </p:nvPicPr>
            <p:blipFill>
              <a:blip r:embed="rId21"/>
              <a:stretch>
                <a:fillRect/>
              </a:stretch>
            </p:blipFill>
            <p:spPr>
              <a:xfrm>
                <a:off x="7496670" y="25969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83" name="Input penna 82">
                <a:extLst>
                  <a:ext uri="{FF2B5EF4-FFF2-40B4-BE49-F238E27FC236}">
                    <a16:creationId xmlns:a16="http://schemas.microsoft.com/office/drawing/2014/main" id="{FB52EB46-AE3E-4806-8F66-C48FED0C39BB}"/>
                  </a:ext>
                </a:extLst>
              </p14:cNvPr>
              <p14:cNvContentPartPr/>
              <p14:nvPr/>
            </p14:nvContentPartPr>
            <p14:xfrm>
              <a:off x="7494150" y="2861220"/>
              <a:ext cx="360" cy="360"/>
            </p14:xfrm>
          </p:contentPart>
        </mc:Choice>
        <mc:Fallback xmlns="">
          <p:pic>
            <p:nvPicPr>
              <p:cNvPr id="83" name="Input penna 82">
                <a:extLst>
                  <a:ext uri="{FF2B5EF4-FFF2-40B4-BE49-F238E27FC236}">
                    <a16:creationId xmlns:a16="http://schemas.microsoft.com/office/drawing/2014/main" id="{FB52EB46-AE3E-4806-8F66-C48FED0C39BB}"/>
                  </a:ext>
                </a:extLst>
              </p:cNvPr>
              <p:cNvPicPr/>
              <p:nvPr/>
            </p:nvPicPr>
            <p:blipFill>
              <a:blip r:embed="rId21"/>
              <a:stretch>
                <a:fillRect/>
              </a:stretch>
            </p:blipFill>
            <p:spPr>
              <a:xfrm>
                <a:off x="7485150" y="28522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84" name="Input penna 83">
                <a:extLst>
                  <a:ext uri="{FF2B5EF4-FFF2-40B4-BE49-F238E27FC236}">
                    <a16:creationId xmlns:a16="http://schemas.microsoft.com/office/drawing/2014/main" id="{827DA847-6DB7-4DA2-9230-ED1ED761AAE7}"/>
                  </a:ext>
                </a:extLst>
              </p14:cNvPr>
              <p14:cNvContentPartPr/>
              <p14:nvPr/>
            </p14:nvContentPartPr>
            <p14:xfrm>
              <a:off x="7817790" y="3188820"/>
              <a:ext cx="360" cy="360"/>
            </p14:xfrm>
          </p:contentPart>
        </mc:Choice>
        <mc:Fallback xmlns="">
          <p:pic>
            <p:nvPicPr>
              <p:cNvPr id="84" name="Input penna 83">
                <a:extLst>
                  <a:ext uri="{FF2B5EF4-FFF2-40B4-BE49-F238E27FC236}">
                    <a16:creationId xmlns:a16="http://schemas.microsoft.com/office/drawing/2014/main" id="{827DA847-6DB7-4DA2-9230-ED1ED761AAE7}"/>
                  </a:ext>
                </a:extLst>
              </p:cNvPr>
              <p:cNvPicPr/>
              <p:nvPr/>
            </p:nvPicPr>
            <p:blipFill>
              <a:blip r:embed="rId21"/>
              <a:stretch>
                <a:fillRect/>
              </a:stretch>
            </p:blipFill>
            <p:spPr>
              <a:xfrm>
                <a:off x="7809150" y="31798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85" name="Input penna 84">
                <a:extLst>
                  <a:ext uri="{FF2B5EF4-FFF2-40B4-BE49-F238E27FC236}">
                    <a16:creationId xmlns:a16="http://schemas.microsoft.com/office/drawing/2014/main" id="{6D77BB33-246E-44A5-B722-7B0F2F7AE821}"/>
                  </a:ext>
                </a:extLst>
              </p14:cNvPr>
              <p14:cNvContentPartPr/>
              <p14:nvPr/>
            </p14:nvContentPartPr>
            <p14:xfrm>
              <a:off x="7025430" y="2819100"/>
              <a:ext cx="360" cy="360"/>
            </p14:xfrm>
          </p:contentPart>
        </mc:Choice>
        <mc:Fallback xmlns="">
          <p:pic>
            <p:nvPicPr>
              <p:cNvPr id="85" name="Input penna 84">
                <a:extLst>
                  <a:ext uri="{FF2B5EF4-FFF2-40B4-BE49-F238E27FC236}">
                    <a16:creationId xmlns:a16="http://schemas.microsoft.com/office/drawing/2014/main" id="{6D77BB33-246E-44A5-B722-7B0F2F7AE821}"/>
                  </a:ext>
                </a:extLst>
              </p:cNvPr>
              <p:cNvPicPr/>
              <p:nvPr/>
            </p:nvPicPr>
            <p:blipFill>
              <a:blip r:embed="rId21"/>
              <a:stretch>
                <a:fillRect/>
              </a:stretch>
            </p:blipFill>
            <p:spPr>
              <a:xfrm>
                <a:off x="7016430" y="28104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6" name="Input penna 85">
                <a:extLst>
                  <a:ext uri="{FF2B5EF4-FFF2-40B4-BE49-F238E27FC236}">
                    <a16:creationId xmlns:a16="http://schemas.microsoft.com/office/drawing/2014/main" id="{8E3BD71E-7608-48DD-8DAB-0EC983B63AB2}"/>
                  </a:ext>
                </a:extLst>
              </p14:cNvPr>
              <p14:cNvContentPartPr/>
              <p14:nvPr/>
            </p14:nvContentPartPr>
            <p14:xfrm>
              <a:off x="7246470" y="2647740"/>
              <a:ext cx="360" cy="360"/>
            </p14:xfrm>
          </p:contentPart>
        </mc:Choice>
        <mc:Fallback xmlns="">
          <p:pic>
            <p:nvPicPr>
              <p:cNvPr id="86" name="Input penna 85">
                <a:extLst>
                  <a:ext uri="{FF2B5EF4-FFF2-40B4-BE49-F238E27FC236}">
                    <a16:creationId xmlns:a16="http://schemas.microsoft.com/office/drawing/2014/main" id="{8E3BD71E-7608-48DD-8DAB-0EC983B63AB2}"/>
                  </a:ext>
                </a:extLst>
              </p:cNvPr>
              <p:cNvPicPr/>
              <p:nvPr/>
            </p:nvPicPr>
            <p:blipFill>
              <a:blip r:embed="rId21"/>
              <a:stretch>
                <a:fillRect/>
              </a:stretch>
            </p:blipFill>
            <p:spPr>
              <a:xfrm>
                <a:off x="7237470" y="26387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87" name="Input penna 86">
                <a:extLst>
                  <a:ext uri="{FF2B5EF4-FFF2-40B4-BE49-F238E27FC236}">
                    <a16:creationId xmlns:a16="http://schemas.microsoft.com/office/drawing/2014/main" id="{1EC12A4B-EC0E-47C5-86DE-BFA503F9BB35}"/>
                  </a:ext>
                </a:extLst>
              </p14:cNvPr>
              <p14:cNvContentPartPr/>
              <p14:nvPr/>
            </p14:nvContentPartPr>
            <p14:xfrm>
              <a:off x="7894110" y="1401780"/>
              <a:ext cx="360" cy="360"/>
            </p14:xfrm>
          </p:contentPart>
        </mc:Choice>
        <mc:Fallback xmlns="">
          <p:pic>
            <p:nvPicPr>
              <p:cNvPr id="87" name="Input penna 86">
                <a:extLst>
                  <a:ext uri="{FF2B5EF4-FFF2-40B4-BE49-F238E27FC236}">
                    <a16:creationId xmlns:a16="http://schemas.microsoft.com/office/drawing/2014/main" id="{1EC12A4B-EC0E-47C5-86DE-BFA503F9BB35}"/>
                  </a:ext>
                </a:extLst>
              </p:cNvPr>
              <p:cNvPicPr/>
              <p:nvPr/>
            </p:nvPicPr>
            <p:blipFill>
              <a:blip r:embed="rId21"/>
              <a:stretch>
                <a:fillRect/>
              </a:stretch>
            </p:blipFill>
            <p:spPr>
              <a:xfrm>
                <a:off x="7885110" y="13931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8" name="Input penna 87">
                <a:extLst>
                  <a:ext uri="{FF2B5EF4-FFF2-40B4-BE49-F238E27FC236}">
                    <a16:creationId xmlns:a16="http://schemas.microsoft.com/office/drawing/2014/main" id="{D3275CB0-7F05-4EAC-BA46-21BBD5E70C50}"/>
                  </a:ext>
                </a:extLst>
              </p14:cNvPr>
              <p14:cNvContentPartPr/>
              <p14:nvPr/>
            </p14:nvContentPartPr>
            <p14:xfrm>
              <a:off x="8126670" y="1314300"/>
              <a:ext cx="360" cy="360"/>
            </p14:xfrm>
          </p:contentPart>
        </mc:Choice>
        <mc:Fallback xmlns="">
          <p:pic>
            <p:nvPicPr>
              <p:cNvPr id="88" name="Input penna 87">
                <a:extLst>
                  <a:ext uri="{FF2B5EF4-FFF2-40B4-BE49-F238E27FC236}">
                    <a16:creationId xmlns:a16="http://schemas.microsoft.com/office/drawing/2014/main" id="{D3275CB0-7F05-4EAC-BA46-21BBD5E70C50}"/>
                  </a:ext>
                </a:extLst>
              </p:cNvPr>
              <p:cNvPicPr/>
              <p:nvPr/>
            </p:nvPicPr>
            <p:blipFill>
              <a:blip r:embed="rId21"/>
              <a:stretch>
                <a:fillRect/>
              </a:stretch>
            </p:blipFill>
            <p:spPr>
              <a:xfrm>
                <a:off x="8117670" y="13053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89" name="Input penna 88">
                <a:extLst>
                  <a:ext uri="{FF2B5EF4-FFF2-40B4-BE49-F238E27FC236}">
                    <a16:creationId xmlns:a16="http://schemas.microsoft.com/office/drawing/2014/main" id="{CE4081CE-84EB-4137-A020-9B4653E5B33F}"/>
                  </a:ext>
                </a:extLst>
              </p14:cNvPr>
              <p14:cNvContentPartPr/>
              <p14:nvPr/>
            </p14:nvContentPartPr>
            <p14:xfrm>
              <a:off x="7722750" y="1287660"/>
              <a:ext cx="360" cy="360"/>
            </p14:xfrm>
          </p:contentPart>
        </mc:Choice>
        <mc:Fallback xmlns="">
          <p:pic>
            <p:nvPicPr>
              <p:cNvPr id="89" name="Input penna 88">
                <a:extLst>
                  <a:ext uri="{FF2B5EF4-FFF2-40B4-BE49-F238E27FC236}">
                    <a16:creationId xmlns:a16="http://schemas.microsoft.com/office/drawing/2014/main" id="{CE4081CE-84EB-4137-A020-9B4653E5B33F}"/>
                  </a:ext>
                </a:extLst>
              </p:cNvPr>
              <p:cNvPicPr/>
              <p:nvPr/>
            </p:nvPicPr>
            <p:blipFill>
              <a:blip r:embed="rId21"/>
              <a:stretch>
                <a:fillRect/>
              </a:stretch>
            </p:blipFill>
            <p:spPr>
              <a:xfrm>
                <a:off x="7713750" y="12786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90" name="Input penna 89">
                <a:extLst>
                  <a:ext uri="{FF2B5EF4-FFF2-40B4-BE49-F238E27FC236}">
                    <a16:creationId xmlns:a16="http://schemas.microsoft.com/office/drawing/2014/main" id="{62DF4C04-AD02-4800-9B38-AF45A2312F76}"/>
                  </a:ext>
                </a:extLst>
              </p14:cNvPr>
              <p14:cNvContentPartPr/>
              <p14:nvPr/>
            </p14:nvContentPartPr>
            <p14:xfrm>
              <a:off x="7619790" y="1954380"/>
              <a:ext cx="360" cy="360"/>
            </p14:xfrm>
          </p:contentPart>
        </mc:Choice>
        <mc:Fallback xmlns="">
          <p:pic>
            <p:nvPicPr>
              <p:cNvPr id="90" name="Input penna 89">
                <a:extLst>
                  <a:ext uri="{FF2B5EF4-FFF2-40B4-BE49-F238E27FC236}">
                    <a16:creationId xmlns:a16="http://schemas.microsoft.com/office/drawing/2014/main" id="{62DF4C04-AD02-4800-9B38-AF45A2312F76}"/>
                  </a:ext>
                </a:extLst>
              </p:cNvPr>
              <p:cNvPicPr/>
              <p:nvPr/>
            </p:nvPicPr>
            <p:blipFill>
              <a:blip r:embed="rId21"/>
              <a:stretch>
                <a:fillRect/>
              </a:stretch>
            </p:blipFill>
            <p:spPr>
              <a:xfrm>
                <a:off x="7610790" y="19453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91" name="Input penna 90">
                <a:extLst>
                  <a:ext uri="{FF2B5EF4-FFF2-40B4-BE49-F238E27FC236}">
                    <a16:creationId xmlns:a16="http://schemas.microsoft.com/office/drawing/2014/main" id="{DAB64EAC-EA67-40CE-92B9-A864E4060F07}"/>
                  </a:ext>
                </a:extLst>
              </p14:cNvPr>
              <p14:cNvContentPartPr/>
              <p14:nvPr/>
            </p14:nvContentPartPr>
            <p14:xfrm>
              <a:off x="7406310" y="1977060"/>
              <a:ext cx="360" cy="360"/>
            </p14:xfrm>
          </p:contentPart>
        </mc:Choice>
        <mc:Fallback xmlns="">
          <p:pic>
            <p:nvPicPr>
              <p:cNvPr id="91" name="Input penna 90">
                <a:extLst>
                  <a:ext uri="{FF2B5EF4-FFF2-40B4-BE49-F238E27FC236}">
                    <a16:creationId xmlns:a16="http://schemas.microsoft.com/office/drawing/2014/main" id="{DAB64EAC-EA67-40CE-92B9-A864E4060F07}"/>
                  </a:ext>
                </a:extLst>
              </p:cNvPr>
              <p:cNvPicPr/>
              <p:nvPr/>
            </p:nvPicPr>
            <p:blipFill>
              <a:blip r:embed="rId21"/>
              <a:stretch>
                <a:fillRect/>
              </a:stretch>
            </p:blipFill>
            <p:spPr>
              <a:xfrm>
                <a:off x="7397310" y="19684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92" name="Input penna 91">
                <a:extLst>
                  <a:ext uri="{FF2B5EF4-FFF2-40B4-BE49-F238E27FC236}">
                    <a16:creationId xmlns:a16="http://schemas.microsoft.com/office/drawing/2014/main" id="{DBB0E97F-8FAB-498F-80FA-92EC79F25F20}"/>
                  </a:ext>
                </a:extLst>
              </p14:cNvPr>
              <p14:cNvContentPartPr/>
              <p14:nvPr/>
            </p14:nvContentPartPr>
            <p14:xfrm>
              <a:off x="8740110" y="1348500"/>
              <a:ext cx="360" cy="360"/>
            </p14:xfrm>
          </p:contentPart>
        </mc:Choice>
        <mc:Fallback xmlns="">
          <p:pic>
            <p:nvPicPr>
              <p:cNvPr id="92" name="Input penna 91">
                <a:extLst>
                  <a:ext uri="{FF2B5EF4-FFF2-40B4-BE49-F238E27FC236}">
                    <a16:creationId xmlns:a16="http://schemas.microsoft.com/office/drawing/2014/main" id="{DBB0E97F-8FAB-498F-80FA-92EC79F25F20}"/>
                  </a:ext>
                </a:extLst>
              </p:cNvPr>
              <p:cNvPicPr/>
              <p:nvPr/>
            </p:nvPicPr>
            <p:blipFill>
              <a:blip r:embed="rId21"/>
              <a:stretch>
                <a:fillRect/>
              </a:stretch>
            </p:blipFill>
            <p:spPr>
              <a:xfrm>
                <a:off x="8731110" y="13398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93" name="Input penna 92">
                <a:extLst>
                  <a:ext uri="{FF2B5EF4-FFF2-40B4-BE49-F238E27FC236}">
                    <a16:creationId xmlns:a16="http://schemas.microsoft.com/office/drawing/2014/main" id="{15AFF660-BA45-4621-896D-0B9D95E0A8D1}"/>
                  </a:ext>
                </a:extLst>
              </p14:cNvPr>
              <p14:cNvContentPartPr/>
              <p14:nvPr/>
            </p14:nvContentPartPr>
            <p14:xfrm>
              <a:off x="8587470" y="1912260"/>
              <a:ext cx="360" cy="360"/>
            </p14:xfrm>
          </p:contentPart>
        </mc:Choice>
        <mc:Fallback xmlns="">
          <p:pic>
            <p:nvPicPr>
              <p:cNvPr id="93" name="Input penna 92">
                <a:extLst>
                  <a:ext uri="{FF2B5EF4-FFF2-40B4-BE49-F238E27FC236}">
                    <a16:creationId xmlns:a16="http://schemas.microsoft.com/office/drawing/2014/main" id="{15AFF660-BA45-4621-896D-0B9D95E0A8D1}"/>
                  </a:ext>
                </a:extLst>
              </p:cNvPr>
              <p:cNvPicPr/>
              <p:nvPr/>
            </p:nvPicPr>
            <p:blipFill>
              <a:blip r:embed="rId21"/>
              <a:stretch>
                <a:fillRect/>
              </a:stretch>
            </p:blipFill>
            <p:spPr>
              <a:xfrm>
                <a:off x="8578470" y="19036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94" name="Input penna 93">
                <a:extLst>
                  <a:ext uri="{FF2B5EF4-FFF2-40B4-BE49-F238E27FC236}">
                    <a16:creationId xmlns:a16="http://schemas.microsoft.com/office/drawing/2014/main" id="{E29F7C7B-0EA9-4E3F-8128-BE2607561F00}"/>
                  </a:ext>
                </a:extLst>
              </p14:cNvPr>
              <p14:cNvContentPartPr/>
              <p14:nvPr/>
            </p14:nvContentPartPr>
            <p14:xfrm>
              <a:off x="8694390" y="2030340"/>
              <a:ext cx="360" cy="360"/>
            </p14:xfrm>
          </p:contentPart>
        </mc:Choice>
        <mc:Fallback xmlns="">
          <p:pic>
            <p:nvPicPr>
              <p:cNvPr id="94" name="Input penna 93">
                <a:extLst>
                  <a:ext uri="{FF2B5EF4-FFF2-40B4-BE49-F238E27FC236}">
                    <a16:creationId xmlns:a16="http://schemas.microsoft.com/office/drawing/2014/main" id="{E29F7C7B-0EA9-4E3F-8128-BE2607561F00}"/>
                  </a:ext>
                </a:extLst>
              </p:cNvPr>
              <p:cNvPicPr/>
              <p:nvPr/>
            </p:nvPicPr>
            <p:blipFill>
              <a:blip r:embed="rId21"/>
              <a:stretch>
                <a:fillRect/>
              </a:stretch>
            </p:blipFill>
            <p:spPr>
              <a:xfrm>
                <a:off x="8685390" y="2021700"/>
                <a:ext cx="18000" cy="18000"/>
              </a:xfrm>
              <a:prstGeom prst="rect">
                <a:avLst/>
              </a:prstGeom>
            </p:spPr>
          </p:pic>
        </mc:Fallback>
      </mc:AlternateContent>
      <p:cxnSp>
        <p:nvCxnSpPr>
          <p:cNvPr id="98" name="Connettore 2 97">
            <a:extLst>
              <a:ext uri="{FF2B5EF4-FFF2-40B4-BE49-F238E27FC236}">
                <a16:creationId xmlns:a16="http://schemas.microsoft.com/office/drawing/2014/main" id="{77E64716-AF6C-4F04-8D26-ACC46AB89600}"/>
              </a:ext>
            </a:extLst>
          </p:cNvPr>
          <p:cNvCxnSpPr/>
          <p:nvPr/>
        </p:nvCxnSpPr>
        <p:spPr>
          <a:xfrm flipV="1">
            <a:off x="9372967" y="4791269"/>
            <a:ext cx="195578" cy="401452"/>
          </a:xfrm>
          <a:prstGeom prst="straightConnector1">
            <a:avLst/>
          </a:prstGeom>
          <a:ln w="9525">
            <a:tailEnd type="triangle"/>
          </a:ln>
        </p:spPr>
        <p:style>
          <a:lnRef idx="1">
            <a:schemeClr val="accent2"/>
          </a:lnRef>
          <a:fillRef idx="0">
            <a:schemeClr val="accent2"/>
          </a:fillRef>
          <a:effectRef idx="0">
            <a:schemeClr val="accent2"/>
          </a:effectRef>
          <a:fontRef idx="minor">
            <a:schemeClr val="tx1"/>
          </a:fontRef>
        </p:style>
      </p:cxnSp>
      <p:cxnSp>
        <p:nvCxnSpPr>
          <p:cNvPr id="100" name="Connettore 2 99">
            <a:extLst>
              <a:ext uri="{FF2B5EF4-FFF2-40B4-BE49-F238E27FC236}">
                <a16:creationId xmlns:a16="http://schemas.microsoft.com/office/drawing/2014/main" id="{B136B0AA-A4CE-4E20-BD6A-295920B9E2EF}"/>
              </a:ext>
            </a:extLst>
          </p:cNvPr>
          <p:cNvCxnSpPr/>
          <p:nvPr/>
        </p:nvCxnSpPr>
        <p:spPr>
          <a:xfrm flipH="1">
            <a:off x="9604807" y="4283001"/>
            <a:ext cx="38383" cy="390960"/>
          </a:xfrm>
          <a:prstGeom prst="straightConnector1">
            <a:avLst/>
          </a:prstGeom>
          <a:ln w="9525">
            <a:tailEnd type="triangle"/>
          </a:ln>
        </p:spPr>
        <p:style>
          <a:lnRef idx="1">
            <a:schemeClr val="accent2"/>
          </a:lnRef>
          <a:fillRef idx="0">
            <a:schemeClr val="accent2"/>
          </a:fillRef>
          <a:effectRef idx="0">
            <a:schemeClr val="accent2"/>
          </a:effectRef>
          <a:fontRef idx="minor">
            <a:schemeClr val="tx1"/>
          </a:fontRef>
        </p:style>
      </p:cxnSp>
      <p:cxnSp>
        <p:nvCxnSpPr>
          <p:cNvPr id="102" name="Connettore 2 101">
            <a:extLst>
              <a:ext uri="{FF2B5EF4-FFF2-40B4-BE49-F238E27FC236}">
                <a16:creationId xmlns:a16="http://schemas.microsoft.com/office/drawing/2014/main" id="{7184E4D4-5A58-4465-AB14-4D2E0D54402A}"/>
              </a:ext>
            </a:extLst>
          </p:cNvPr>
          <p:cNvCxnSpPr>
            <a:endCxn id="11" idx="7"/>
          </p:cNvCxnSpPr>
          <p:nvPr/>
        </p:nvCxnSpPr>
        <p:spPr>
          <a:xfrm flipH="1">
            <a:off x="9632258" y="4673961"/>
            <a:ext cx="121342" cy="53595"/>
          </a:xfrm>
          <a:prstGeom prst="straightConnector1">
            <a:avLst/>
          </a:prstGeom>
          <a:ln w="9525">
            <a:tailEnd type="triangle"/>
          </a:ln>
        </p:spPr>
        <p:style>
          <a:lnRef idx="1">
            <a:schemeClr val="accent2"/>
          </a:lnRef>
          <a:fillRef idx="0">
            <a:schemeClr val="accent2"/>
          </a:fillRef>
          <a:effectRef idx="0">
            <a:schemeClr val="accent2"/>
          </a:effectRef>
          <a:fontRef idx="minor">
            <a:schemeClr val="tx1"/>
          </a:fontRef>
        </p:style>
      </p:cxnSp>
      <p:sp>
        <p:nvSpPr>
          <p:cNvPr id="103" name="CasellaDiTesto 102">
            <a:extLst>
              <a:ext uri="{FF2B5EF4-FFF2-40B4-BE49-F238E27FC236}">
                <a16:creationId xmlns:a16="http://schemas.microsoft.com/office/drawing/2014/main" id="{7789263A-DF14-495B-9728-F6705E86945C}"/>
              </a:ext>
            </a:extLst>
          </p:cNvPr>
          <p:cNvSpPr txBox="1"/>
          <p:nvPr/>
        </p:nvSpPr>
        <p:spPr>
          <a:xfrm>
            <a:off x="620880" y="926469"/>
            <a:ext cx="4415265" cy="646331"/>
          </a:xfrm>
          <a:prstGeom prst="rect">
            <a:avLst/>
          </a:prstGeom>
          <a:noFill/>
        </p:spPr>
        <p:txBody>
          <a:bodyPr wrap="square" rtlCol="0">
            <a:spAutoFit/>
          </a:bodyPr>
          <a:lstStyle/>
          <a:p>
            <a:r>
              <a:rPr lang="it-IT" sz="3600" b="1" dirty="0" err="1">
                <a:solidFill>
                  <a:schemeClr val="bg1"/>
                </a:solidFill>
                <a:latin typeface="Avenir Next LT Pro Light" panose="020B0304020202020204" pitchFamily="34" charset="0"/>
              </a:rPr>
              <a:t>Pointing</a:t>
            </a:r>
            <a:r>
              <a:rPr lang="it-IT" sz="3600" b="1" dirty="0">
                <a:solidFill>
                  <a:schemeClr val="bg1"/>
                </a:solidFill>
                <a:latin typeface="Avenir Next LT Pro Light" panose="020B0304020202020204" pitchFamily="34" charset="0"/>
              </a:rPr>
              <a:t> </a:t>
            </a:r>
            <a:r>
              <a:rPr lang="it-IT" sz="3600" b="1" dirty="0" err="1">
                <a:solidFill>
                  <a:schemeClr val="bg1"/>
                </a:solidFill>
                <a:latin typeface="Avenir Next LT Pro Light" panose="020B0304020202020204" pitchFamily="34" charset="0"/>
              </a:rPr>
              <a:t>Mechanism</a:t>
            </a:r>
            <a:endParaRPr lang="en-GB" sz="3600" b="1" dirty="0">
              <a:solidFill>
                <a:schemeClr val="bg1"/>
              </a:solidFill>
              <a:latin typeface="Avenir Next LT Pro Light" panose="020B0304020202020204" pitchFamily="34" charset="0"/>
            </a:endParaRPr>
          </a:p>
        </p:txBody>
      </p:sp>
      <p:sp>
        <p:nvSpPr>
          <p:cNvPr id="104" name="CasellaDiTesto 103">
            <a:extLst>
              <a:ext uri="{FF2B5EF4-FFF2-40B4-BE49-F238E27FC236}">
                <a16:creationId xmlns:a16="http://schemas.microsoft.com/office/drawing/2014/main" id="{542C762D-CC5C-43E4-8CD5-BC00590ED225}"/>
              </a:ext>
            </a:extLst>
          </p:cNvPr>
          <p:cNvSpPr txBox="1"/>
          <p:nvPr/>
        </p:nvSpPr>
        <p:spPr>
          <a:xfrm>
            <a:off x="627017" y="1790334"/>
            <a:ext cx="4494800" cy="4154984"/>
          </a:xfrm>
          <a:prstGeom prst="rect">
            <a:avLst/>
          </a:prstGeom>
          <a:noFill/>
        </p:spPr>
        <p:txBody>
          <a:bodyPr wrap="square" rtlCol="0">
            <a:spAutoFit/>
          </a:bodyPr>
          <a:lstStyle/>
          <a:p>
            <a:pPr algn="just"/>
            <a:r>
              <a:rPr lang="it-IT" sz="2400" dirty="0">
                <a:solidFill>
                  <a:schemeClr val="bg1"/>
                </a:solidFill>
                <a:latin typeface="Avenir Next LT Pro Light" panose="020B0304020202020204" pitchFamily="34" charset="0"/>
              </a:rPr>
              <a:t>The «</a:t>
            </a:r>
            <a:r>
              <a:rPr lang="it-IT" sz="2400" dirty="0" err="1">
                <a:solidFill>
                  <a:schemeClr val="bg1"/>
                </a:solidFill>
                <a:latin typeface="Avenir Next LT Pro Light" panose="020B0304020202020204" pitchFamily="34" charset="0"/>
              </a:rPr>
              <a:t>torch</a:t>
            </a:r>
            <a:r>
              <a:rPr lang="it-IT" sz="2400" dirty="0">
                <a:solidFill>
                  <a:schemeClr val="bg1"/>
                </a:solidFill>
                <a:latin typeface="Avenir Next LT Pro Light" panose="020B0304020202020204" pitchFamily="34" charset="0"/>
              </a:rPr>
              <a:t>» </a:t>
            </a:r>
            <a:r>
              <a:rPr lang="it-IT" sz="2400" dirty="0" err="1">
                <a:solidFill>
                  <a:schemeClr val="bg1"/>
                </a:solidFill>
                <a:latin typeface="Avenir Next LT Pro Light" panose="020B0304020202020204" pitchFamily="34" charset="0"/>
              </a:rPr>
              <a:t>indicates</a:t>
            </a:r>
            <a:r>
              <a:rPr lang="it-IT" sz="2400" dirty="0">
                <a:solidFill>
                  <a:schemeClr val="bg1"/>
                </a:solidFill>
                <a:latin typeface="Avenir Next LT Pro Light" panose="020B0304020202020204" pitchFamily="34" charset="0"/>
              </a:rPr>
              <a:t> a point on the screen (the red one) </a:t>
            </a:r>
            <a:r>
              <a:rPr lang="it-IT" sz="2400" dirty="0" err="1">
                <a:solidFill>
                  <a:schemeClr val="bg1"/>
                </a:solidFill>
                <a:latin typeface="Avenir Next LT Pro Light" panose="020B0304020202020204" pitchFamily="34" charset="0"/>
              </a:rPr>
              <a:t>that</a:t>
            </a:r>
            <a:r>
              <a:rPr lang="it-IT" sz="2400" dirty="0">
                <a:solidFill>
                  <a:schemeClr val="bg1"/>
                </a:solidFill>
                <a:latin typeface="Avenir Next LT Pro Light" panose="020B0304020202020204" pitchFamily="34" charset="0"/>
              </a:rPr>
              <a:t> </a:t>
            </a:r>
            <a:r>
              <a:rPr lang="it-IT" sz="2400" dirty="0" err="1">
                <a:solidFill>
                  <a:schemeClr val="bg1"/>
                </a:solidFill>
                <a:latin typeface="Avenir Next LT Pro Light" panose="020B0304020202020204" pitchFamily="34" charset="0"/>
              </a:rPr>
              <a:t>is</a:t>
            </a:r>
            <a:r>
              <a:rPr lang="it-IT" sz="2400" dirty="0">
                <a:solidFill>
                  <a:schemeClr val="bg1"/>
                </a:solidFill>
                <a:latin typeface="Avenir Next LT Pro Light" panose="020B0304020202020204" pitchFamily="34" charset="0"/>
              </a:rPr>
              <a:t> the center of a </a:t>
            </a:r>
            <a:r>
              <a:rPr lang="it-IT" sz="2400" dirty="0" err="1">
                <a:solidFill>
                  <a:schemeClr val="bg1"/>
                </a:solidFill>
                <a:latin typeface="Avenir Next LT Pro Light" panose="020B0304020202020204" pitchFamily="34" charset="0"/>
              </a:rPr>
              <a:t>circle</a:t>
            </a:r>
            <a:r>
              <a:rPr lang="it-IT" sz="2400" dirty="0">
                <a:solidFill>
                  <a:schemeClr val="bg1"/>
                </a:solidFill>
                <a:latin typeface="Avenir Next LT Pro Light" panose="020B0304020202020204" pitchFamily="34" charset="0"/>
              </a:rPr>
              <a:t>.</a:t>
            </a:r>
          </a:p>
          <a:p>
            <a:pPr algn="just"/>
            <a:r>
              <a:rPr lang="it-IT" sz="2400" dirty="0" err="1">
                <a:solidFill>
                  <a:schemeClr val="bg1"/>
                </a:solidFill>
                <a:latin typeface="Avenir Next LT Pro Light" panose="020B0304020202020204" pitchFamily="34" charset="0"/>
              </a:rPr>
              <a:t>Every</a:t>
            </a:r>
            <a:r>
              <a:rPr lang="it-IT" sz="2400" dirty="0">
                <a:solidFill>
                  <a:schemeClr val="bg1"/>
                </a:solidFill>
                <a:latin typeface="Avenir Next LT Pro Light" panose="020B0304020202020204" pitchFamily="34" charset="0"/>
              </a:rPr>
              <a:t> star </a:t>
            </a:r>
            <a:r>
              <a:rPr lang="it-IT" sz="2400" dirty="0" err="1">
                <a:solidFill>
                  <a:schemeClr val="bg1"/>
                </a:solidFill>
                <a:latin typeface="Avenir Next LT Pro Light" panose="020B0304020202020204" pitchFamily="34" charset="0"/>
              </a:rPr>
              <a:t>that</a:t>
            </a:r>
            <a:r>
              <a:rPr lang="it-IT" sz="2400" dirty="0">
                <a:solidFill>
                  <a:schemeClr val="bg1"/>
                </a:solidFill>
                <a:latin typeface="Avenir Next LT Pro Light" panose="020B0304020202020204" pitchFamily="34" charset="0"/>
              </a:rPr>
              <a:t> </a:t>
            </a:r>
            <a:r>
              <a:rPr lang="it-IT" sz="2400" dirty="0" err="1">
                <a:solidFill>
                  <a:schemeClr val="bg1"/>
                </a:solidFill>
                <a:latin typeface="Avenir Next LT Pro Light" panose="020B0304020202020204" pitchFamily="34" charset="0"/>
              </a:rPr>
              <a:t>is</a:t>
            </a:r>
            <a:r>
              <a:rPr lang="it-IT" sz="2400" dirty="0">
                <a:solidFill>
                  <a:schemeClr val="bg1"/>
                </a:solidFill>
                <a:latin typeface="Avenir Next LT Pro Light" panose="020B0304020202020204" pitchFamily="34" charset="0"/>
              </a:rPr>
              <a:t> inside the </a:t>
            </a:r>
            <a:r>
              <a:rPr lang="it-IT" sz="2400" dirty="0" err="1">
                <a:solidFill>
                  <a:schemeClr val="bg1"/>
                </a:solidFill>
                <a:latin typeface="Avenir Next LT Pro Light" panose="020B0304020202020204" pitchFamily="34" charset="0"/>
              </a:rPr>
              <a:t>circle</a:t>
            </a:r>
            <a:r>
              <a:rPr lang="it-IT" sz="2400" dirty="0">
                <a:solidFill>
                  <a:schemeClr val="bg1"/>
                </a:solidFill>
                <a:latin typeface="Avenir Next LT Pro Light" panose="020B0304020202020204" pitchFamily="34" charset="0"/>
              </a:rPr>
              <a:t> </a:t>
            </a:r>
            <a:r>
              <a:rPr lang="it-IT" sz="2400" dirty="0" err="1">
                <a:solidFill>
                  <a:schemeClr val="bg1"/>
                </a:solidFill>
                <a:latin typeface="Avenir Next LT Pro Light" panose="020B0304020202020204" pitchFamily="34" charset="0"/>
              </a:rPr>
              <a:t>interact</a:t>
            </a:r>
            <a:r>
              <a:rPr lang="it-IT" sz="2400" dirty="0">
                <a:solidFill>
                  <a:schemeClr val="bg1"/>
                </a:solidFill>
                <a:latin typeface="Avenir Next LT Pro Light" panose="020B0304020202020204" pitchFamily="34" charset="0"/>
              </a:rPr>
              <a:t> from a sounding point of </a:t>
            </a:r>
            <a:r>
              <a:rPr lang="it-IT" sz="2400" dirty="0" err="1">
                <a:solidFill>
                  <a:schemeClr val="bg1"/>
                </a:solidFill>
                <a:latin typeface="Avenir Next LT Pro Light" panose="020B0304020202020204" pitchFamily="34" charset="0"/>
              </a:rPr>
              <a:t>view</a:t>
            </a:r>
            <a:r>
              <a:rPr lang="it-IT" sz="2400" dirty="0">
                <a:solidFill>
                  <a:schemeClr val="bg1"/>
                </a:solidFill>
                <a:latin typeface="Avenir Next LT Pro Light" panose="020B0304020202020204" pitchFamily="34" charset="0"/>
              </a:rPr>
              <a:t> </a:t>
            </a:r>
            <a:r>
              <a:rPr lang="it-IT" sz="2400" dirty="0" err="1">
                <a:solidFill>
                  <a:schemeClr val="bg1"/>
                </a:solidFill>
                <a:latin typeface="Avenir Next LT Pro Light" panose="020B0304020202020204" pitchFamily="34" charset="0"/>
              </a:rPr>
              <a:t>depending</a:t>
            </a:r>
            <a:r>
              <a:rPr lang="it-IT" sz="2400" dirty="0">
                <a:solidFill>
                  <a:schemeClr val="bg1"/>
                </a:solidFill>
                <a:latin typeface="Avenir Next LT Pro Light" panose="020B0304020202020204" pitchFamily="34" charset="0"/>
              </a:rPr>
              <a:t> on:</a:t>
            </a:r>
          </a:p>
          <a:p>
            <a:endParaRPr lang="it-IT" sz="2400" dirty="0">
              <a:solidFill>
                <a:schemeClr val="bg1"/>
              </a:solidFill>
              <a:latin typeface="Avenir Next LT Pro Light" panose="020B0304020202020204" pitchFamily="34" charset="0"/>
            </a:endParaRPr>
          </a:p>
          <a:p>
            <a:pPr marL="285750" indent="-285750">
              <a:buFont typeface="Arial" panose="020B0604020202020204" pitchFamily="34" charset="0"/>
              <a:buChar char="•"/>
            </a:pPr>
            <a:r>
              <a:rPr lang="it-IT" sz="2400" dirty="0" err="1">
                <a:solidFill>
                  <a:schemeClr val="bg1"/>
                </a:solidFill>
                <a:latin typeface="Avenir Next LT Pro Light" panose="020B0304020202020204" pitchFamily="34" charset="0"/>
              </a:rPr>
              <a:t>Distance</a:t>
            </a:r>
            <a:r>
              <a:rPr lang="it-IT" sz="2400" dirty="0">
                <a:solidFill>
                  <a:schemeClr val="bg1"/>
                </a:solidFill>
                <a:latin typeface="Avenir Next LT Pro Light" panose="020B0304020202020204" pitchFamily="34" charset="0"/>
              </a:rPr>
              <a:t> from the center</a:t>
            </a:r>
          </a:p>
          <a:p>
            <a:pPr marL="285750" indent="-285750">
              <a:buFont typeface="Arial" panose="020B0604020202020204" pitchFamily="34" charset="0"/>
              <a:buChar char="•"/>
            </a:pPr>
            <a:r>
              <a:rPr lang="en-GB" sz="2400" dirty="0">
                <a:solidFill>
                  <a:schemeClr val="bg1"/>
                </a:solidFill>
                <a:latin typeface="Avenir Next LT Pro Light" panose="020B0304020202020204" pitchFamily="34" charset="0"/>
              </a:rPr>
              <a:t>Dimensions</a:t>
            </a:r>
          </a:p>
          <a:p>
            <a:pPr marL="285750" indent="-285750">
              <a:buFont typeface="Arial" panose="020B0604020202020204" pitchFamily="34" charset="0"/>
              <a:buChar char="•"/>
            </a:pPr>
            <a:r>
              <a:rPr lang="en-GB" sz="2400" dirty="0" err="1">
                <a:solidFill>
                  <a:schemeClr val="bg1"/>
                </a:solidFill>
                <a:latin typeface="Avenir Next LT Pro Light" panose="020B0304020202020204" pitchFamily="34" charset="0"/>
              </a:rPr>
              <a:t>Brillance</a:t>
            </a:r>
            <a:endParaRPr lang="en-GB" sz="2400" dirty="0">
              <a:solidFill>
                <a:schemeClr val="bg1"/>
              </a:solidFill>
              <a:latin typeface="Avenir Next LT Pro Light" panose="020B0304020202020204" pitchFamily="34" charset="0"/>
            </a:endParaRPr>
          </a:p>
          <a:p>
            <a:pPr marL="285750" indent="-285750">
              <a:buFont typeface="Arial" panose="020B0604020202020204" pitchFamily="34" charset="0"/>
              <a:buChar char="•"/>
            </a:pPr>
            <a:r>
              <a:rPr lang="en-GB" sz="2400" dirty="0" err="1">
                <a:solidFill>
                  <a:schemeClr val="bg1"/>
                </a:solidFill>
                <a:latin typeface="Avenir Next LT Pro Light" panose="020B0304020202020204" pitchFamily="34" charset="0"/>
              </a:rPr>
              <a:t>Color</a:t>
            </a:r>
            <a:endParaRPr lang="en-GB" sz="2400" dirty="0">
              <a:solidFill>
                <a:schemeClr val="bg1"/>
              </a:solidFill>
              <a:latin typeface="Avenir Next LT Pro Light" panose="020B0304020202020204" pitchFamily="34" charset="0"/>
            </a:endParaRPr>
          </a:p>
        </p:txBody>
      </p:sp>
    </p:spTree>
    <p:extLst>
      <p:ext uri="{BB962C8B-B14F-4D97-AF65-F5344CB8AC3E}">
        <p14:creationId xmlns:p14="http://schemas.microsoft.com/office/powerpoint/2010/main" val="4167743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41" name="Rectangle 40">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useBgFill="1">
        <p:nvSpPr>
          <p:cNvPr id="43" name="Rectangle 42">
            <a:extLst>
              <a:ext uri="{FF2B5EF4-FFF2-40B4-BE49-F238E27FC236}">
                <a16:creationId xmlns:a16="http://schemas.microsoft.com/office/drawing/2014/main" id="{A069235B-22DB-4231-8291-D64DA2CDE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16" name="Rettangolo 15">
            <a:extLst>
              <a:ext uri="{FF2B5EF4-FFF2-40B4-BE49-F238E27FC236}">
                <a16:creationId xmlns:a16="http://schemas.microsoft.com/office/drawing/2014/main" id="{2BCBDF65-D7DA-47EE-9942-52F4E2D54548}"/>
              </a:ext>
            </a:extLst>
          </p:cNvPr>
          <p:cNvSpPr/>
          <p:nvPr/>
        </p:nvSpPr>
        <p:spPr>
          <a:xfrm>
            <a:off x="0" y="6369268"/>
            <a:ext cx="12192000" cy="48873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dirty="0">
                <a:solidFill>
                  <a:schemeClr val="tx1"/>
                </a:solidFill>
                <a:latin typeface="Avenir Next LT Pro Light" panose="020B0304020202020204" pitchFamily="34" charset="0"/>
              </a:rPr>
              <a:t>Gian Marco De Bortoli – Federico Ceriola</a:t>
            </a:r>
            <a:endParaRPr lang="en-GB" dirty="0">
              <a:solidFill>
                <a:schemeClr val="tx1"/>
              </a:solidFill>
              <a:latin typeface="Avenir Next LT Pro Light" panose="020B0304020202020204" pitchFamily="34" charset="0"/>
            </a:endParaRPr>
          </a:p>
        </p:txBody>
      </p:sp>
      <p:sp>
        <p:nvSpPr>
          <p:cNvPr id="31" name="Rettangolo 30">
            <a:extLst>
              <a:ext uri="{FF2B5EF4-FFF2-40B4-BE49-F238E27FC236}">
                <a16:creationId xmlns:a16="http://schemas.microsoft.com/office/drawing/2014/main" id="{BA6AB1C9-6239-4C9D-BEFF-A249FA7FBC7A}"/>
              </a:ext>
            </a:extLst>
          </p:cNvPr>
          <p:cNvSpPr/>
          <p:nvPr/>
        </p:nvSpPr>
        <p:spPr>
          <a:xfrm>
            <a:off x="0" y="-4099"/>
            <a:ext cx="12192000" cy="48873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dirty="0">
                <a:solidFill>
                  <a:schemeClr val="tx1"/>
                </a:solidFill>
                <a:latin typeface="Avenir Next LT Pro Light" panose="020B0304020202020204" pitchFamily="34" charset="0"/>
              </a:rPr>
              <a:t>Creative Programming and Computing</a:t>
            </a:r>
            <a:endParaRPr lang="en-GB" dirty="0">
              <a:solidFill>
                <a:schemeClr val="tx1"/>
              </a:solidFill>
              <a:latin typeface="Avenir Next LT Pro Light" panose="020B0304020202020204" pitchFamily="34" charset="0"/>
            </a:endParaRPr>
          </a:p>
        </p:txBody>
      </p:sp>
      <p:sp>
        <p:nvSpPr>
          <p:cNvPr id="21" name="CasellaDiTesto 20">
            <a:extLst>
              <a:ext uri="{FF2B5EF4-FFF2-40B4-BE49-F238E27FC236}">
                <a16:creationId xmlns:a16="http://schemas.microsoft.com/office/drawing/2014/main" id="{7FB5C28F-6EA9-4DE6-8815-90DE7F647974}"/>
              </a:ext>
            </a:extLst>
          </p:cNvPr>
          <p:cNvSpPr txBox="1"/>
          <p:nvPr/>
        </p:nvSpPr>
        <p:spPr>
          <a:xfrm>
            <a:off x="10347319" y="6428968"/>
            <a:ext cx="1747145" cy="369332"/>
          </a:xfrm>
          <a:prstGeom prst="rect">
            <a:avLst/>
          </a:prstGeom>
          <a:noFill/>
        </p:spPr>
        <p:txBody>
          <a:bodyPr wrap="none" rtlCol="0">
            <a:spAutoFit/>
          </a:bodyPr>
          <a:lstStyle/>
          <a:p>
            <a:pPr algn="r"/>
            <a:r>
              <a:rPr lang="it-IT" dirty="0" err="1">
                <a:latin typeface="Avenir Next LT Pro Light" panose="020B0304020202020204" pitchFamily="34" charset="0"/>
              </a:rPr>
              <a:t>a.a</a:t>
            </a:r>
            <a:r>
              <a:rPr lang="it-IT" dirty="0">
                <a:latin typeface="Avenir Next LT Pro Light" panose="020B0304020202020204" pitchFamily="34" charset="0"/>
              </a:rPr>
              <a:t>. 2021/2022</a:t>
            </a:r>
            <a:endParaRPr lang="en-GB" dirty="0">
              <a:latin typeface="Avenir Next LT Pro Light" panose="020B0304020202020204" pitchFamily="34" charset="0"/>
            </a:endParaRPr>
          </a:p>
        </p:txBody>
      </p:sp>
      <p:sp>
        <p:nvSpPr>
          <p:cNvPr id="22" name="CasellaDiTesto 21">
            <a:extLst>
              <a:ext uri="{FF2B5EF4-FFF2-40B4-BE49-F238E27FC236}">
                <a16:creationId xmlns:a16="http://schemas.microsoft.com/office/drawing/2014/main" id="{1012BF64-F99D-4F21-8EDC-ABD35A1F616E}"/>
              </a:ext>
            </a:extLst>
          </p:cNvPr>
          <p:cNvSpPr txBox="1"/>
          <p:nvPr/>
        </p:nvSpPr>
        <p:spPr>
          <a:xfrm>
            <a:off x="8656417" y="51029"/>
            <a:ext cx="3535583" cy="369332"/>
          </a:xfrm>
          <a:prstGeom prst="rect">
            <a:avLst/>
          </a:prstGeom>
          <a:noFill/>
        </p:spPr>
        <p:txBody>
          <a:bodyPr wrap="none" rtlCol="0">
            <a:spAutoFit/>
          </a:bodyPr>
          <a:lstStyle/>
          <a:p>
            <a:pPr algn="r"/>
            <a:r>
              <a:rPr lang="it-IT" dirty="0">
                <a:latin typeface="Avenir Next LT Pro Light" panose="020B0304020202020204" pitchFamily="34" charset="0"/>
              </a:rPr>
              <a:t>Music and Acoustic Engineering</a:t>
            </a:r>
            <a:endParaRPr lang="en-GB" dirty="0">
              <a:latin typeface="Avenir Next LT Pro Light" panose="020B0304020202020204" pitchFamily="34" charset="0"/>
            </a:endParaRPr>
          </a:p>
        </p:txBody>
      </p:sp>
      <p:sp>
        <p:nvSpPr>
          <p:cNvPr id="2" name="CasellaDiTesto 1">
            <a:extLst>
              <a:ext uri="{FF2B5EF4-FFF2-40B4-BE49-F238E27FC236}">
                <a16:creationId xmlns:a16="http://schemas.microsoft.com/office/drawing/2014/main" id="{335A2880-DDB4-5F4A-9C95-4B5593497ACC}"/>
              </a:ext>
            </a:extLst>
          </p:cNvPr>
          <p:cNvSpPr txBox="1"/>
          <p:nvPr/>
        </p:nvSpPr>
        <p:spPr>
          <a:xfrm>
            <a:off x="371856" y="1093076"/>
            <a:ext cx="3884834" cy="646331"/>
          </a:xfrm>
          <a:prstGeom prst="rect">
            <a:avLst/>
          </a:prstGeom>
          <a:noFill/>
        </p:spPr>
        <p:txBody>
          <a:bodyPr wrap="square" rtlCol="0">
            <a:spAutoFit/>
          </a:bodyPr>
          <a:lstStyle/>
          <a:p>
            <a:r>
              <a:rPr lang="it-IT" sz="3600" dirty="0" err="1">
                <a:solidFill>
                  <a:schemeClr val="bg1"/>
                </a:solidFill>
                <a:latin typeface="Avenir Next" panose="020B0503020202020204" pitchFamily="34" charset="0"/>
                <a:ea typeface="Apple Symbols" panose="02000000000000000000" pitchFamily="2" charset="-79"/>
                <a:cs typeface="Apple Symbols" panose="02000000000000000000" pitchFamily="2" charset="-79"/>
              </a:rPr>
              <a:t>Messages</a:t>
            </a:r>
            <a:r>
              <a:rPr lang="it-IT" sz="3600" dirty="0">
                <a:solidFill>
                  <a:schemeClr val="bg1"/>
                </a:solidFill>
                <a:latin typeface="Avenir Next" panose="020B0503020202020204" pitchFamily="34" charset="0"/>
                <a:ea typeface="Apple Symbols" panose="02000000000000000000" pitchFamily="2" charset="-79"/>
                <a:cs typeface="Apple Symbols" panose="02000000000000000000" pitchFamily="2" charset="-79"/>
              </a:rPr>
              <a:t> Chain</a:t>
            </a:r>
          </a:p>
        </p:txBody>
      </p:sp>
      <p:sp>
        <p:nvSpPr>
          <p:cNvPr id="3" name="CasellaDiTesto 2">
            <a:extLst>
              <a:ext uri="{FF2B5EF4-FFF2-40B4-BE49-F238E27FC236}">
                <a16:creationId xmlns:a16="http://schemas.microsoft.com/office/drawing/2014/main" id="{42AA3EFD-E978-7C47-9F8A-25DEC4C6D802}"/>
              </a:ext>
            </a:extLst>
          </p:cNvPr>
          <p:cNvSpPr txBox="1"/>
          <p:nvPr/>
        </p:nvSpPr>
        <p:spPr>
          <a:xfrm>
            <a:off x="361872" y="2463410"/>
            <a:ext cx="1312530" cy="646331"/>
          </a:xfrm>
          <a:prstGeom prst="rect">
            <a:avLst/>
          </a:prstGeom>
          <a:noFill/>
          <a:ln>
            <a:solidFill>
              <a:schemeClr val="bg1"/>
            </a:solidFill>
          </a:ln>
        </p:spPr>
        <p:txBody>
          <a:bodyPr wrap="square" rtlCol="0">
            <a:spAutoFit/>
          </a:bodyPr>
          <a:lstStyle/>
          <a:p>
            <a:r>
              <a:rPr lang="it-IT" dirty="0">
                <a:solidFill>
                  <a:schemeClr val="bg1"/>
                </a:solidFill>
                <a:latin typeface="Avenir Next" panose="020B0503020202020204" pitchFamily="34" charset="0"/>
              </a:rPr>
              <a:t>Video </a:t>
            </a:r>
            <a:r>
              <a:rPr lang="it-IT" dirty="0" err="1">
                <a:solidFill>
                  <a:schemeClr val="bg1"/>
                </a:solidFill>
                <a:latin typeface="Avenir Next" panose="020B0503020202020204" pitchFamily="34" charset="0"/>
              </a:rPr>
              <a:t>Interaction</a:t>
            </a:r>
            <a:endParaRPr lang="it-IT" dirty="0">
              <a:solidFill>
                <a:schemeClr val="bg1"/>
              </a:solidFill>
              <a:latin typeface="Avenir Next" panose="020B0503020202020204" pitchFamily="34" charset="0"/>
            </a:endParaRPr>
          </a:p>
        </p:txBody>
      </p:sp>
      <p:sp>
        <p:nvSpPr>
          <p:cNvPr id="12" name="CasellaDiTesto 11">
            <a:extLst>
              <a:ext uri="{FF2B5EF4-FFF2-40B4-BE49-F238E27FC236}">
                <a16:creationId xmlns:a16="http://schemas.microsoft.com/office/drawing/2014/main" id="{9EB6AA7F-CF9C-2548-96F0-8D57BB70AF03}"/>
              </a:ext>
            </a:extLst>
          </p:cNvPr>
          <p:cNvSpPr txBox="1"/>
          <p:nvPr/>
        </p:nvSpPr>
        <p:spPr>
          <a:xfrm>
            <a:off x="2195032" y="2463411"/>
            <a:ext cx="1642872" cy="646331"/>
          </a:xfrm>
          <a:prstGeom prst="rect">
            <a:avLst/>
          </a:prstGeom>
          <a:noFill/>
          <a:ln>
            <a:solidFill>
              <a:schemeClr val="bg1"/>
            </a:solidFill>
          </a:ln>
        </p:spPr>
        <p:txBody>
          <a:bodyPr wrap="square" rtlCol="0">
            <a:spAutoFit/>
          </a:bodyPr>
          <a:lstStyle/>
          <a:p>
            <a:r>
              <a:rPr lang="it-IT" dirty="0">
                <a:solidFill>
                  <a:schemeClr val="bg1"/>
                </a:solidFill>
                <a:latin typeface="Avenir Next" panose="020B0503020202020204" pitchFamily="34" charset="0"/>
              </a:rPr>
              <a:t>Processing</a:t>
            </a:r>
          </a:p>
          <a:p>
            <a:pPr marL="285750" indent="-285750">
              <a:buFont typeface="Arial" panose="020B0604020202020204" pitchFamily="34" charset="0"/>
              <a:buChar char="•"/>
            </a:pPr>
            <a:r>
              <a:rPr lang="it-IT" dirty="0">
                <a:solidFill>
                  <a:schemeClr val="bg1"/>
                </a:solidFill>
                <a:latin typeface="Avenir Next" panose="020B0503020202020204" pitchFamily="34" charset="0"/>
              </a:rPr>
              <a:t>OSC </a:t>
            </a:r>
            <a:r>
              <a:rPr lang="it-IT" dirty="0" err="1">
                <a:solidFill>
                  <a:schemeClr val="bg1"/>
                </a:solidFill>
                <a:latin typeface="Avenir Next" panose="020B0503020202020204" pitchFamily="34" charset="0"/>
              </a:rPr>
              <a:t>send</a:t>
            </a:r>
            <a:endParaRPr lang="it-IT" dirty="0">
              <a:solidFill>
                <a:schemeClr val="bg1"/>
              </a:solidFill>
              <a:latin typeface="Avenir Next" panose="020B0503020202020204" pitchFamily="34" charset="0"/>
            </a:endParaRPr>
          </a:p>
        </p:txBody>
      </p:sp>
      <p:sp>
        <p:nvSpPr>
          <p:cNvPr id="13" name="CasellaDiTesto 12">
            <a:extLst>
              <a:ext uri="{FF2B5EF4-FFF2-40B4-BE49-F238E27FC236}">
                <a16:creationId xmlns:a16="http://schemas.microsoft.com/office/drawing/2014/main" id="{6634D689-A6BC-A546-A59E-5575404659F4}"/>
              </a:ext>
            </a:extLst>
          </p:cNvPr>
          <p:cNvSpPr txBox="1"/>
          <p:nvPr/>
        </p:nvSpPr>
        <p:spPr>
          <a:xfrm>
            <a:off x="4358534" y="2457454"/>
            <a:ext cx="2420637" cy="923330"/>
          </a:xfrm>
          <a:prstGeom prst="rect">
            <a:avLst/>
          </a:prstGeom>
          <a:noFill/>
          <a:ln>
            <a:solidFill>
              <a:schemeClr val="bg1"/>
            </a:solidFill>
          </a:ln>
        </p:spPr>
        <p:txBody>
          <a:bodyPr wrap="square" rtlCol="0">
            <a:spAutoFit/>
          </a:bodyPr>
          <a:lstStyle/>
          <a:p>
            <a:r>
              <a:rPr lang="it-IT" dirty="0" err="1">
                <a:solidFill>
                  <a:schemeClr val="bg1"/>
                </a:solidFill>
                <a:latin typeface="Avenir Next" panose="020B0503020202020204" pitchFamily="34" charset="0"/>
              </a:rPr>
              <a:t>Ableton</a:t>
            </a:r>
            <a:r>
              <a:rPr lang="it-IT" dirty="0">
                <a:solidFill>
                  <a:schemeClr val="bg1"/>
                </a:solidFill>
                <a:latin typeface="Avenir Next" panose="020B0503020202020204" pitchFamily="34" charset="0"/>
              </a:rPr>
              <a:t>:</a:t>
            </a:r>
          </a:p>
          <a:p>
            <a:pPr marL="285750" indent="-285750">
              <a:buFont typeface="Arial" panose="020B0604020202020204" pitchFamily="34" charset="0"/>
              <a:buChar char="•"/>
            </a:pPr>
            <a:r>
              <a:rPr lang="it-IT" dirty="0">
                <a:solidFill>
                  <a:schemeClr val="bg1"/>
                </a:solidFill>
                <a:latin typeface="Avenir Next" panose="020B0503020202020204" pitchFamily="34" charset="0"/>
              </a:rPr>
              <a:t>OSC </a:t>
            </a:r>
            <a:r>
              <a:rPr lang="it-IT" dirty="0" err="1">
                <a:solidFill>
                  <a:schemeClr val="bg1"/>
                </a:solidFill>
                <a:latin typeface="Avenir Next" panose="020B0503020202020204" pitchFamily="34" charset="0"/>
              </a:rPr>
              <a:t>receiver</a:t>
            </a:r>
            <a:endParaRPr lang="it-IT" dirty="0">
              <a:solidFill>
                <a:schemeClr val="bg1"/>
              </a:solidFill>
              <a:latin typeface="Avenir Next" panose="020B0503020202020204" pitchFamily="34" charset="0"/>
            </a:endParaRPr>
          </a:p>
          <a:p>
            <a:pPr marL="285750" indent="-285750">
              <a:buFont typeface="Arial" panose="020B0604020202020204" pitchFamily="34" charset="0"/>
              <a:buChar char="•"/>
            </a:pPr>
            <a:r>
              <a:rPr lang="it-IT" dirty="0">
                <a:solidFill>
                  <a:schemeClr val="bg1"/>
                </a:solidFill>
                <a:latin typeface="Avenir Next" panose="020B0503020202020204" pitchFamily="34" charset="0"/>
              </a:rPr>
              <a:t>Sound Generation</a:t>
            </a:r>
          </a:p>
        </p:txBody>
      </p:sp>
      <p:sp>
        <p:nvSpPr>
          <p:cNvPr id="14" name="CasellaDiTesto 13">
            <a:extLst>
              <a:ext uri="{FF2B5EF4-FFF2-40B4-BE49-F238E27FC236}">
                <a16:creationId xmlns:a16="http://schemas.microsoft.com/office/drawing/2014/main" id="{3AB9DC64-9DC9-9F42-BE90-821EB95C19AD}"/>
              </a:ext>
            </a:extLst>
          </p:cNvPr>
          <p:cNvSpPr txBox="1"/>
          <p:nvPr/>
        </p:nvSpPr>
        <p:spPr>
          <a:xfrm>
            <a:off x="4358534" y="4055604"/>
            <a:ext cx="2851564" cy="1200329"/>
          </a:xfrm>
          <a:prstGeom prst="rect">
            <a:avLst/>
          </a:prstGeom>
          <a:noFill/>
          <a:ln>
            <a:solidFill>
              <a:schemeClr val="bg1"/>
            </a:solidFill>
          </a:ln>
        </p:spPr>
        <p:txBody>
          <a:bodyPr wrap="square" rtlCol="0">
            <a:spAutoFit/>
          </a:bodyPr>
          <a:lstStyle/>
          <a:p>
            <a:r>
              <a:rPr lang="it-IT" dirty="0" err="1">
                <a:solidFill>
                  <a:schemeClr val="bg1"/>
                </a:solidFill>
                <a:latin typeface="Avenir Next" panose="020B0503020202020204" pitchFamily="34" charset="0"/>
              </a:rPr>
              <a:t>SuperCollider</a:t>
            </a:r>
            <a:r>
              <a:rPr lang="it-IT" dirty="0">
                <a:solidFill>
                  <a:schemeClr val="bg1"/>
                </a:solidFill>
                <a:latin typeface="Avenir Next" panose="020B0503020202020204" pitchFamily="34" charset="0"/>
              </a:rPr>
              <a:t>:</a:t>
            </a:r>
          </a:p>
          <a:p>
            <a:pPr marL="285750" indent="-285750">
              <a:buFont typeface="Arial" panose="020B0604020202020204" pitchFamily="34" charset="0"/>
              <a:buChar char="•"/>
            </a:pPr>
            <a:r>
              <a:rPr lang="it-IT" dirty="0">
                <a:solidFill>
                  <a:schemeClr val="bg1"/>
                </a:solidFill>
                <a:latin typeface="Avenir Next" panose="020B0503020202020204" pitchFamily="34" charset="0"/>
              </a:rPr>
              <a:t>OSC </a:t>
            </a:r>
            <a:r>
              <a:rPr lang="it-IT" dirty="0" err="1">
                <a:solidFill>
                  <a:schemeClr val="bg1"/>
                </a:solidFill>
                <a:latin typeface="Avenir Next" panose="020B0503020202020204" pitchFamily="34" charset="0"/>
              </a:rPr>
              <a:t>receiver</a:t>
            </a:r>
            <a:endParaRPr lang="it-IT" dirty="0">
              <a:solidFill>
                <a:schemeClr val="bg1"/>
              </a:solidFill>
              <a:latin typeface="Avenir Next" panose="020B0503020202020204" pitchFamily="34" charset="0"/>
            </a:endParaRPr>
          </a:p>
          <a:p>
            <a:pPr marL="285750" indent="-285750">
              <a:buFont typeface="Arial" panose="020B0604020202020204" pitchFamily="34" charset="0"/>
              <a:buChar char="•"/>
            </a:pPr>
            <a:r>
              <a:rPr lang="it-IT" dirty="0">
                <a:solidFill>
                  <a:schemeClr val="bg1"/>
                </a:solidFill>
                <a:latin typeface="Avenir Next" panose="020B0503020202020204" pitchFamily="34" charset="0"/>
              </a:rPr>
              <a:t>MIDI notes generator</a:t>
            </a:r>
          </a:p>
          <a:p>
            <a:pPr marL="285750" indent="-285750">
              <a:buFont typeface="Arial" panose="020B0604020202020204" pitchFamily="34" charset="0"/>
              <a:buChar char="•"/>
            </a:pPr>
            <a:r>
              <a:rPr lang="it-IT" dirty="0">
                <a:solidFill>
                  <a:schemeClr val="bg1"/>
                </a:solidFill>
                <a:latin typeface="Avenir Next" panose="020B0503020202020204" pitchFamily="34" charset="0"/>
              </a:rPr>
              <a:t>OSC </a:t>
            </a:r>
            <a:r>
              <a:rPr lang="it-IT" dirty="0" err="1">
                <a:solidFill>
                  <a:schemeClr val="bg1"/>
                </a:solidFill>
                <a:latin typeface="Avenir Next" panose="020B0503020202020204" pitchFamily="34" charset="0"/>
              </a:rPr>
              <a:t>send</a:t>
            </a:r>
            <a:endParaRPr lang="it-IT" dirty="0">
              <a:solidFill>
                <a:schemeClr val="bg1"/>
              </a:solidFill>
              <a:latin typeface="Avenir Next" panose="020B0503020202020204" pitchFamily="34" charset="0"/>
            </a:endParaRPr>
          </a:p>
        </p:txBody>
      </p:sp>
      <p:sp>
        <p:nvSpPr>
          <p:cNvPr id="4" name="CasellaDiTesto 3">
            <a:extLst>
              <a:ext uri="{FF2B5EF4-FFF2-40B4-BE49-F238E27FC236}">
                <a16:creationId xmlns:a16="http://schemas.microsoft.com/office/drawing/2014/main" id="{95B2D31B-C0DF-4240-A1A1-50AB60C7BD09}"/>
              </a:ext>
            </a:extLst>
          </p:cNvPr>
          <p:cNvSpPr txBox="1"/>
          <p:nvPr/>
        </p:nvSpPr>
        <p:spPr>
          <a:xfrm>
            <a:off x="7824582" y="2549290"/>
            <a:ext cx="1350050" cy="369332"/>
          </a:xfrm>
          <a:prstGeom prst="rect">
            <a:avLst/>
          </a:prstGeom>
          <a:noFill/>
          <a:ln>
            <a:solidFill>
              <a:schemeClr val="bg1"/>
            </a:solidFill>
          </a:ln>
        </p:spPr>
        <p:txBody>
          <a:bodyPr wrap="none" rtlCol="0">
            <a:spAutoFit/>
          </a:bodyPr>
          <a:lstStyle/>
          <a:p>
            <a:r>
              <a:rPr lang="it-IT" dirty="0">
                <a:solidFill>
                  <a:schemeClr val="bg1"/>
                </a:solidFill>
                <a:latin typeface="Avenir Next" panose="020B0503020202020204" pitchFamily="34" charset="0"/>
              </a:rPr>
              <a:t>Audio Split</a:t>
            </a:r>
          </a:p>
        </p:txBody>
      </p:sp>
      <p:sp>
        <p:nvSpPr>
          <p:cNvPr id="5" name="CasellaDiTesto 4">
            <a:extLst>
              <a:ext uri="{FF2B5EF4-FFF2-40B4-BE49-F238E27FC236}">
                <a16:creationId xmlns:a16="http://schemas.microsoft.com/office/drawing/2014/main" id="{FC43F0FD-B523-1548-99ED-DA0BBDEC7CFC}"/>
              </a:ext>
            </a:extLst>
          </p:cNvPr>
          <p:cNvSpPr txBox="1"/>
          <p:nvPr/>
        </p:nvSpPr>
        <p:spPr>
          <a:xfrm>
            <a:off x="9751835" y="2434458"/>
            <a:ext cx="1190967" cy="646331"/>
          </a:xfrm>
          <a:prstGeom prst="rect">
            <a:avLst/>
          </a:prstGeom>
          <a:noFill/>
          <a:ln>
            <a:solidFill>
              <a:schemeClr val="bg1"/>
            </a:solidFill>
          </a:ln>
        </p:spPr>
        <p:txBody>
          <a:bodyPr wrap="none" rtlCol="0">
            <a:spAutoFit/>
          </a:bodyPr>
          <a:lstStyle/>
          <a:p>
            <a:r>
              <a:rPr lang="it-IT" dirty="0">
                <a:solidFill>
                  <a:schemeClr val="bg1"/>
                </a:solidFill>
                <a:latin typeface="Avenir Next" panose="020B0503020202020204" pitchFamily="34" charset="0"/>
              </a:rPr>
              <a:t>OUT 1-2</a:t>
            </a:r>
          </a:p>
          <a:p>
            <a:r>
              <a:rPr lang="it-IT" dirty="0">
                <a:solidFill>
                  <a:schemeClr val="bg1"/>
                </a:solidFill>
                <a:latin typeface="Avenir Next" panose="020B0503020202020204" pitchFamily="34" charset="0"/>
              </a:rPr>
              <a:t>to the PA </a:t>
            </a:r>
          </a:p>
        </p:txBody>
      </p:sp>
      <p:sp>
        <p:nvSpPr>
          <p:cNvPr id="18" name="CasellaDiTesto 17">
            <a:extLst>
              <a:ext uri="{FF2B5EF4-FFF2-40B4-BE49-F238E27FC236}">
                <a16:creationId xmlns:a16="http://schemas.microsoft.com/office/drawing/2014/main" id="{642BB601-98C7-FB46-8370-9F51FB272D4F}"/>
              </a:ext>
            </a:extLst>
          </p:cNvPr>
          <p:cNvSpPr txBox="1"/>
          <p:nvPr/>
        </p:nvSpPr>
        <p:spPr>
          <a:xfrm>
            <a:off x="9751835" y="3392301"/>
            <a:ext cx="1070421" cy="369332"/>
          </a:xfrm>
          <a:prstGeom prst="rect">
            <a:avLst/>
          </a:prstGeom>
          <a:noFill/>
          <a:ln>
            <a:solidFill>
              <a:schemeClr val="bg1"/>
            </a:solidFill>
          </a:ln>
        </p:spPr>
        <p:txBody>
          <a:bodyPr wrap="none" rtlCol="0">
            <a:spAutoFit/>
          </a:bodyPr>
          <a:lstStyle/>
          <a:p>
            <a:r>
              <a:rPr lang="it-IT" dirty="0">
                <a:solidFill>
                  <a:schemeClr val="bg1"/>
                </a:solidFill>
                <a:latin typeface="Avenir Next" panose="020B0503020202020204" pitchFamily="34" charset="0"/>
              </a:rPr>
              <a:t>OUT 3-4</a:t>
            </a:r>
          </a:p>
        </p:txBody>
      </p:sp>
      <p:cxnSp>
        <p:nvCxnSpPr>
          <p:cNvPr id="8" name="Connettore 2 7">
            <a:extLst>
              <a:ext uri="{FF2B5EF4-FFF2-40B4-BE49-F238E27FC236}">
                <a16:creationId xmlns:a16="http://schemas.microsoft.com/office/drawing/2014/main" id="{D9A5559F-E2AB-9342-8E62-95F82DFA4477}"/>
              </a:ext>
            </a:extLst>
          </p:cNvPr>
          <p:cNvCxnSpPr>
            <a:stCxn id="3" idx="3"/>
            <a:endCxn id="12" idx="1"/>
          </p:cNvCxnSpPr>
          <p:nvPr/>
        </p:nvCxnSpPr>
        <p:spPr>
          <a:xfrm>
            <a:off x="1674402" y="2786576"/>
            <a:ext cx="520630" cy="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Connettore 2 22">
            <a:extLst>
              <a:ext uri="{FF2B5EF4-FFF2-40B4-BE49-F238E27FC236}">
                <a16:creationId xmlns:a16="http://schemas.microsoft.com/office/drawing/2014/main" id="{6A2CD53F-D4B4-9C4A-81B4-D2A3CAEC28FA}"/>
              </a:ext>
            </a:extLst>
          </p:cNvPr>
          <p:cNvCxnSpPr/>
          <p:nvPr/>
        </p:nvCxnSpPr>
        <p:spPr>
          <a:xfrm>
            <a:off x="3832912" y="2786575"/>
            <a:ext cx="520630" cy="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Connettore 2 23">
            <a:extLst>
              <a:ext uri="{FF2B5EF4-FFF2-40B4-BE49-F238E27FC236}">
                <a16:creationId xmlns:a16="http://schemas.microsoft.com/office/drawing/2014/main" id="{EDB0F7A5-6010-9641-937E-8BEAE04A7B54}"/>
              </a:ext>
            </a:extLst>
          </p:cNvPr>
          <p:cNvCxnSpPr>
            <a:cxnSpLocks/>
            <a:endCxn id="4" idx="1"/>
          </p:cNvCxnSpPr>
          <p:nvPr/>
        </p:nvCxnSpPr>
        <p:spPr>
          <a:xfrm flipV="1">
            <a:off x="6807457" y="2733956"/>
            <a:ext cx="1017125" cy="1783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Connettore 2 24">
            <a:extLst>
              <a:ext uri="{FF2B5EF4-FFF2-40B4-BE49-F238E27FC236}">
                <a16:creationId xmlns:a16="http://schemas.microsoft.com/office/drawing/2014/main" id="{0B235F80-9D65-0148-862F-1451B24FF9FB}"/>
              </a:ext>
            </a:extLst>
          </p:cNvPr>
          <p:cNvCxnSpPr>
            <a:cxnSpLocks/>
          </p:cNvCxnSpPr>
          <p:nvPr/>
        </p:nvCxnSpPr>
        <p:spPr>
          <a:xfrm>
            <a:off x="9162625" y="2733955"/>
            <a:ext cx="520630" cy="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Connettore 2 25">
            <a:extLst>
              <a:ext uri="{FF2B5EF4-FFF2-40B4-BE49-F238E27FC236}">
                <a16:creationId xmlns:a16="http://schemas.microsoft.com/office/drawing/2014/main" id="{0BD50DC6-1F7D-3A42-A839-B3509F8335B2}"/>
              </a:ext>
            </a:extLst>
          </p:cNvPr>
          <p:cNvCxnSpPr>
            <a:cxnSpLocks/>
          </p:cNvCxnSpPr>
          <p:nvPr/>
        </p:nvCxnSpPr>
        <p:spPr>
          <a:xfrm flipV="1">
            <a:off x="5587437" y="3517944"/>
            <a:ext cx="0" cy="405203"/>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Connettore 4 28">
            <a:extLst>
              <a:ext uri="{FF2B5EF4-FFF2-40B4-BE49-F238E27FC236}">
                <a16:creationId xmlns:a16="http://schemas.microsoft.com/office/drawing/2014/main" id="{A9F49FDF-5D61-CC4D-BD96-D7068784D336}"/>
              </a:ext>
            </a:extLst>
          </p:cNvPr>
          <p:cNvCxnSpPr>
            <a:stCxn id="12" idx="2"/>
            <a:endCxn id="14" idx="1"/>
          </p:cNvCxnSpPr>
          <p:nvPr/>
        </p:nvCxnSpPr>
        <p:spPr>
          <a:xfrm rot="16200000" flipH="1">
            <a:off x="2914488" y="3211722"/>
            <a:ext cx="1546027" cy="1342066"/>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ttore 4 31">
            <a:extLst>
              <a:ext uri="{FF2B5EF4-FFF2-40B4-BE49-F238E27FC236}">
                <a16:creationId xmlns:a16="http://schemas.microsoft.com/office/drawing/2014/main" id="{64EFFC60-53A0-4749-B729-FD9F1569456C}"/>
              </a:ext>
            </a:extLst>
          </p:cNvPr>
          <p:cNvCxnSpPr>
            <a:stCxn id="4" idx="2"/>
            <a:endCxn id="18" idx="1"/>
          </p:cNvCxnSpPr>
          <p:nvPr/>
        </p:nvCxnSpPr>
        <p:spPr>
          <a:xfrm rot="16200000" flipH="1">
            <a:off x="8796549" y="2621680"/>
            <a:ext cx="658345" cy="1252228"/>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ttore 4 33">
            <a:extLst>
              <a:ext uri="{FF2B5EF4-FFF2-40B4-BE49-F238E27FC236}">
                <a16:creationId xmlns:a16="http://schemas.microsoft.com/office/drawing/2014/main" id="{1D51B90C-B4E6-0442-9024-38A275EDFA0A}"/>
              </a:ext>
            </a:extLst>
          </p:cNvPr>
          <p:cNvCxnSpPr>
            <a:stCxn id="18" idx="2"/>
            <a:endCxn id="3" idx="2"/>
          </p:cNvCxnSpPr>
          <p:nvPr/>
        </p:nvCxnSpPr>
        <p:spPr>
          <a:xfrm rot="5400000" flipH="1">
            <a:off x="5326646" y="-1198767"/>
            <a:ext cx="651892" cy="9268909"/>
          </a:xfrm>
          <a:prstGeom prst="bentConnector3">
            <a:avLst>
              <a:gd name="adj1" fmla="val -302706"/>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9837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41" name="Rectangle 40">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useBgFill="1">
        <p:nvSpPr>
          <p:cNvPr id="43" name="Rectangle 42">
            <a:extLst>
              <a:ext uri="{FF2B5EF4-FFF2-40B4-BE49-F238E27FC236}">
                <a16:creationId xmlns:a16="http://schemas.microsoft.com/office/drawing/2014/main" id="{A069235B-22DB-4231-8291-D64DA2CDE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16" name="Rettangolo 15">
            <a:extLst>
              <a:ext uri="{FF2B5EF4-FFF2-40B4-BE49-F238E27FC236}">
                <a16:creationId xmlns:a16="http://schemas.microsoft.com/office/drawing/2014/main" id="{2BCBDF65-D7DA-47EE-9942-52F4E2D54548}"/>
              </a:ext>
            </a:extLst>
          </p:cNvPr>
          <p:cNvSpPr/>
          <p:nvPr/>
        </p:nvSpPr>
        <p:spPr>
          <a:xfrm>
            <a:off x="0" y="6369268"/>
            <a:ext cx="12192000" cy="48873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dirty="0">
                <a:solidFill>
                  <a:schemeClr val="tx1"/>
                </a:solidFill>
                <a:latin typeface="Avenir Next LT Pro Light" panose="020B0304020202020204" pitchFamily="34" charset="0"/>
              </a:rPr>
              <a:t>Gian Marco De Bortoli – Federico Ceriola</a:t>
            </a:r>
            <a:endParaRPr lang="en-GB" dirty="0">
              <a:solidFill>
                <a:schemeClr val="tx1"/>
              </a:solidFill>
              <a:latin typeface="Avenir Next LT Pro Light" panose="020B0304020202020204" pitchFamily="34" charset="0"/>
            </a:endParaRPr>
          </a:p>
        </p:txBody>
      </p:sp>
      <p:sp>
        <p:nvSpPr>
          <p:cNvPr id="31" name="Rettangolo 30">
            <a:extLst>
              <a:ext uri="{FF2B5EF4-FFF2-40B4-BE49-F238E27FC236}">
                <a16:creationId xmlns:a16="http://schemas.microsoft.com/office/drawing/2014/main" id="{BA6AB1C9-6239-4C9D-BEFF-A249FA7FBC7A}"/>
              </a:ext>
            </a:extLst>
          </p:cNvPr>
          <p:cNvSpPr/>
          <p:nvPr/>
        </p:nvSpPr>
        <p:spPr>
          <a:xfrm>
            <a:off x="0" y="-4099"/>
            <a:ext cx="12192000" cy="48873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dirty="0">
                <a:solidFill>
                  <a:schemeClr val="tx1"/>
                </a:solidFill>
                <a:latin typeface="Avenir Next LT Pro Light" panose="020B0304020202020204" pitchFamily="34" charset="0"/>
              </a:rPr>
              <a:t>Creative Programming and Computing</a:t>
            </a:r>
            <a:endParaRPr lang="en-GB" dirty="0">
              <a:solidFill>
                <a:schemeClr val="tx1"/>
              </a:solidFill>
              <a:latin typeface="Avenir Next LT Pro Light" panose="020B0304020202020204" pitchFamily="34" charset="0"/>
            </a:endParaRPr>
          </a:p>
        </p:txBody>
      </p:sp>
      <p:sp>
        <p:nvSpPr>
          <p:cNvPr id="21" name="CasellaDiTesto 20">
            <a:extLst>
              <a:ext uri="{FF2B5EF4-FFF2-40B4-BE49-F238E27FC236}">
                <a16:creationId xmlns:a16="http://schemas.microsoft.com/office/drawing/2014/main" id="{7FB5C28F-6EA9-4DE6-8815-90DE7F647974}"/>
              </a:ext>
            </a:extLst>
          </p:cNvPr>
          <p:cNvSpPr txBox="1"/>
          <p:nvPr/>
        </p:nvSpPr>
        <p:spPr>
          <a:xfrm>
            <a:off x="10347319" y="6428968"/>
            <a:ext cx="1747145" cy="369332"/>
          </a:xfrm>
          <a:prstGeom prst="rect">
            <a:avLst/>
          </a:prstGeom>
          <a:noFill/>
        </p:spPr>
        <p:txBody>
          <a:bodyPr wrap="none" rtlCol="0">
            <a:spAutoFit/>
          </a:bodyPr>
          <a:lstStyle/>
          <a:p>
            <a:pPr algn="r"/>
            <a:r>
              <a:rPr lang="it-IT" dirty="0" err="1">
                <a:latin typeface="Avenir Next LT Pro Light" panose="020B0304020202020204" pitchFamily="34" charset="0"/>
              </a:rPr>
              <a:t>a.a</a:t>
            </a:r>
            <a:r>
              <a:rPr lang="it-IT" dirty="0">
                <a:latin typeface="Avenir Next LT Pro Light" panose="020B0304020202020204" pitchFamily="34" charset="0"/>
              </a:rPr>
              <a:t>. 2021/2022</a:t>
            </a:r>
            <a:endParaRPr lang="en-GB" dirty="0">
              <a:latin typeface="Avenir Next LT Pro Light" panose="020B0304020202020204" pitchFamily="34" charset="0"/>
            </a:endParaRPr>
          </a:p>
        </p:txBody>
      </p:sp>
      <p:sp>
        <p:nvSpPr>
          <p:cNvPr id="22" name="CasellaDiTesto 21">
            <a:extLst>
              <a:ext uri="{FF2B5EF4-FFF2-40B4-BE49-F238E27FC236}">
                <a16:creationId xmlns:a16="http://schemas.microsoft.com/office/drawing/2014/main" id="{1012BF64-F99D-4F21-8EDC-ABD35A1F616E}"/>
              </a:ext>
            </a:extLst>
          </p:cNvPr>
          <p:cNvSpPr txBox="1"/>
          <p:nvPr/>
        </p:nvSpPr>
        <p:spPr>
          <a:xfrm>
            <a:off x="8656417" y="51029"/>
            <a:ext cx="3535583" cy="369332"/>
          </a:xfrm>
          <a:prstGeom prst="rect">
            <a:avLst/>
          </a:prstGeom>
          <a:noFill/>
        </p:spPr>
        <p:txBody>
          <a:bodyPr wrap="none" rtlCol="0">
            <a:spAutoFit/>
          </a:bodyPr>
          <a:lstStyle/>
          <a:p>
            <a:pPr algn="r"/>
            <a:r>
              <a:rPr lang="it-IT" dirty="0">
                <a:latin typeface="Avenir Next LT Pro Light" panose="020B0304020202020204" pitchFamily="34" charset="0"/>
              </a:rPr>
              <a:t>Music and Acoustic Engineering</a:t>
            </a:r>
            <a:endParaRPr lang="en-GB" dirty="0">
              <a:latin typeface="Avenir Next LT Pro Light" panose="020B0304020202020204" pitchFamily="34" charset="0"/>
            </a:endParaRPr>
          </a:p>
        </p:txBody>
      </p:sp>
      <p:sp>
        <p:nvSpPr>
          <p:cNvPr id="10" name="CasellaDiTesto 9">
            <a:extLst>
              <a:ext uri="{FF2B5EF4-FFF2-40B4-BE49-F238E27FC236}">
                <a16:creationId xmlns:a16="http://schemas.microsoft.com/office/drawing/2014/main" id="{D45DDE03-13C5-4A38-883E-9E8459426C9B}"/>
              </a:ext>
            </a:extLst>
          </p:cNvPr>
          <p:cNvSpPr txBox="1"/>
          <p:nvPr/>
        </p:nvSpPr>
        <p:spPr>
          <a:xfrm>
            <a:off x="898617" y="1011909"/>
            <a:ext cx="4592055" cy="646331"/>
          </a:xfrm>
          <a:prstGeom prst="rect">
            <a:avLst/>
          </a:prstGeom>
          <a:noFill/>
        </p:spPr>
        <p:txBody>
          <a:bodyPr wrap="square" rtlCol="0">
            <a:spAutoFit/>
          </a:bodyPr>
          <a:lstStyle/>
          <a:p>
            <a:r>
              <a:rPr lang="it-IT" sz="3600" b="1" dirty="0" err="1">
                <a:solidFill>
                  <a:schemeClr val="bg1"/>
                </a:solidFill>
                <a:latin typeface="Avenir Next LT Pro Light" panose="020B0304020202020204" pitchFamily="34" charset="0"/>
              </a:rPr>
              <a:t>Additional</a:t>
            </a:r>
            <a:r>
              <a:rPr lang="it-IT" sz="3600" b="1" dirty="0">
                <a:solidFill>
                  <a:schemeClr val="bg1"/>
                </a:solidFill>
                <a:latin typeface="Avenir Next LT Pro Light" panose="020B0304020202020204" pitchFamily="34" charset="0"/>
              </a:rPr>
              <a:t> </a:t>
            </a:r>
            <a:r>
              <a:rPr lang="it-IT" sz="3600" b="1" dirty="0" err="1">
                <a:solidFill>
                  <a:schemeClr val="bg1"/>
                </a:solidFill>
                <a:latin typeface="Avenir Next LT Pro Light" panose="020B0304020202020204" pitchFamily="34" charset="0"/>
              </a:rPr>
              <a:t>elements</a:t>
            </a:r>
            <a:endParaRPr lang="en-GB" sz="3600" b="1" dirty="0">
              <a:solidFill>
                <a:schemeClr val="bg1"/>
              </a:solidFill>
              <a:latin typeface="Avenir Next LT Pro Light" panose="020B0304020202020204" pitchFamily="34" charset="0"/>
            </a:endParaRPr>
          </a:p>
        </p:txBody>
      </p:sp>
      <p:sp>
        <p:nvSpPr>
          <p:cNvPr id="11" name="CasellaDiTesto 10">
            <a:extLst>
              <a:ext uri="{FF2B5EF4-FFF2-40B4-BE49-F238E27FC236}">
                <a16:creationId xmlns:a16="http://schemas.microsoft.com/office/drawing/2014/main" id="{D27EF613-B83A-43AA-95DF-3232E9DB369E}"/>
              </a:ext>
            </a:extLst>
          </p:cNvPr>
          <p:cNvSpPr txBox="1"/>
          <p:nvPr/>
        </p:nvSpPr>
        <p:spPr>
          <a:xfrm>
            <a:off x="898617" y="2185517"/>
            <a:ext cx="4092127" cy="3046988"/>
          </a:xfrm>
          <a:prstGeom prst="rect">
            <a:avLst/>
          </a:prstGeom>
          <a:noFill/>
        </p:spPr>
        <p:txBody>
          <a:bodyPr wrap="square" rtlCol="0">
            <a:spAutoFit/>
          </a:bodyPr>
          <a:lstStyle/>
          <a:p>
            <a:r>
              <a:rPr lang="it-IT" sz="2400" b="1" dirty="0">
                <a:solidFill>
                  <a:schemeClr val="bg1"/>
                </a:solidFill>
                <a:latin typeface="Avenir Next LT Pro Light" panose="020B0304020202020204" pitchFamily="34" charset="0"/>
              </a:rPr>
              <a:t>The </a:t>
            </a:r>
            <a:r>
              <a:rPr lang="it-IT" sz="2400" b="1" dirty="0" err="1">
                <a:solidFill>
                  <a:schemeClr val="bg1"/>
                </a:solidFill>
                <a:latin typeface="Avenir Next LT Pro Light" panose="020B0304020202020204" pitchFamily="34" charset="0"/>
              </a:rPr>
              <a:t>sun</a:t>
            </a:r>
            <a:r>
              <a:rPr lang="it-IT" sz="2400" b="1" dirty="0">
                <a:solidFill>
                  <a:schemeClr val="bg1"/>
                </a:solidFill>
                <a:latin typeface="Avenir Next LT Pro Light" panose="020B0304020202020204" pitchFamily="34" charset="0"/>
              </a:rPr>
              <a:t>:</a:t>
            </a:r>
          </a:p>
          <a:p>
            <a:endParaRPr lang="it-IT" sz="2400" b="1" dirty="0">
              <a:solidFill>
                <a:schemeClr val="bg1"/>
              </a:solidFill>
              <a:latin typeface="Avenir Next LT Pro Light" panose="020B0304020202020204" pitchFamily="34" charset="0"/>
            </a:endParaRPr>
          </a:p>
          <a:p>
            <a:pPr algn="just"/>
            <a:r>
              <a:rPr lang="en-GB" dirty="0">
                <a:solidFill>
                  <a:schemeClr val="bg1"/>
                </a:solidFill>
                <a:latin typeface="Avenir Next LT Pro Light" panose="020B0304020202020204" pitchFamily="34" charset="0"/>
              </a:rPr>
              <a:t>The sensation of time flow is introduced by the presence of the sun.</a:t>
            </a:r>
          </a:p>
          <a:p>
            <a:pPr algn="just"/>
            <a:r>
              <a:rPr lang="en-GB" dirty="0">
                <a:solidFill>
                  <a:schemeClr val="bg1"/>
                </a:solidFill>
                <a:latin typeface="Avenir Next LT Pro Light" panose="020B0304020202020204" pitchFamily="34" charset="0"/>
              </a:rPr>
              <a:t>The user is in mid-interaction with the application when this entity enters the scene stealing the control away from the user’s hands and recalling the feeling of a life inside a polluted city.</a:t>
            </a:r>
            <a:endParaRPr lang="en-GB" b="1" dirty="0">
              <a:solidFill>
                <a:schemeClr val="bg1"/>
              </a:solidFill>
              <a:latin typeface="Avenir Next LT Pro Light" panose="020B0304020202020204" pitchFamily="34" charset="0"/>
            </a:endParaRPr>
          </a:p>
        </p:txBody>
      </p:sp>
      <p:sp>
        <p:nvSpPr>
          <p:cNvPr id="12" name="CasellaDiTesto 11">
            <a:extLst>
              <a:ext uri="{FF2B5EF4-FFF2-40B4-BE49-F238E27FC236}">
                <a16:creationId xmlns:a16="http://schemas.microsoft.com/office/drawing/2014/main" id="{03E6A42B-116E-4481-A038-C78186F9236E}"/>
              </a:ext>
            </a:extLst>
          </p:cNvPr>
          <p:cNvSpPr txBox="1"/>
          <p:nvPr/>
        </p:nvSpPr>
        <p:spPr>
          <a:xfrm>
            <a:off x="6359379" y="2185517"/>
            <a:ext cx="4934003" cy="3046988"/>
          </a:xfrm>
          <a:prstGeom prst="rect">
            <a:avLst/>
          </a:prstGeom>
          <a:noFill/>
        </p:spPr>
        <p:txBody>
          <a:bodyPr wrap="square" rtlCol="0">
            <a:spAutoFit/>
          </a:bodyPr>
          <a:lstStyle/>
          <a:p>
            <a:r>
              <a:rPr lang="it-IT" sz="2400" b="1" dirty="0">
                <a:solidFill>
                  <a:schemeClr val="bg1"/>
                </a:solidFill>
                <a:latin typeface="Avenir Next LT Pro Light" panose="020B0304020202020204" pitchFamily="34" charset="0"/>
              </a:rPr>
              <a:t>An immersive </a:t>
            </a:r>
            <a:r>
              <a:rPr lang="it-IT" sz="2400" b="1" dirty="0" err="1">
                <a:solidFill>
                  <a:schemeClr val="bg1"/>
                </a:solidFill>
                <a:latin typeface="Avenir Next LT Pro Light" panose="020B0304020202020204" pitchFamily="34" charset="0"/>
              </a:rPr>
              <a:t>experience</a:t>
            </a:r>
            <a:r>
              <a:rPr lang="it-IT" sz="2400" b="1" dirty="0">
                <a:solidFill>
                  <a:schemeClr val="bg1"/>
                </a:solidFill>
                <a:latin typeface="Avenir Next LT Pro Light" panose="020B0304020202020204" pitchFamily="34" charset="0"/>
              </a:rPr>
              <a:t>:</a:t>
            </a:r>
          </a:p>
          <a:p>
            <a:endParaRPr lang="it-IT" sz="2400" b="1" dirty="0">
              <a:solidFill>
                <a:schemeClr val="bg1"/>
              </a:solidFill>
              <a:latin typeface="Avenir Next LT Pro Light" panose="020B0304020202020204" pitchFamily="34" charset="0"/>
            </a:endParaRPr>
          </a:p>
          <a:p>
            <a:pPr algn="just"/>
            <a:r>
              <a:rPr lang="en-GB" dirty="0">
                <a:solidFill>
                  <a:schemeClr val="bg1"/>
                </a:solidFill>
                <a:latin typeface="Avenir Next LT Pro Light" panose="020B0304020202020204" pitchFamily="34" charset="0"/>
              </a:rPr>
              <a:t>The user is not just a spectator, he/she is the main character of the story.</a:t>
            </a:r>
          </a:p>
          <a:p>
            <a:pPr algn="just"/>
            <a:endParaRPr lang="en-GB" dirty="0">
              <a:solidFill>
                <a:schemeClr val="bg1"/>
              </a:solidFill>
              <a:latin typeface="Avenir Next LT Pro Light" panose="020B0304020202020204" pitchFamily="34" charset="0"/>
            </a:endParaRPr>
          </a:p>
          <a:p>
            <a:pPr algn="just"/>
            <a:r>
              <a:rPr lang="en-GB" dirty="0">
                <a:solidFill>
                  <a:schemeClr val="bg1"/>
                </a:solidFill>
                <a:latin typeface="Avenir Next LT Pro Light" panose="020B0304020202020204" pitchFamily="34" charset="0"/>
              </a:rPr>
              <a:t>From the camera we capture the scene and we project it onto the screen as if the separation between the physical world and the virtual world was just the same window separating the child from the city.</a:t>
            </a:r>
          </a:p>
        </p:txBody>
      </p:sp>
    </p:spTree>
    <p:extLst>
      <p:ext uri="{BB962C8B-B14F-4D97-AF65-F5344CB8AC3E}">
        <p14:creationId xmlns:p14="http://schemas.microsoft.com/office/powerpoint/2010/main" val="3575256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41" name="Rectangle 40">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useBgFill="1">
        <p:nvSpPr>
          <p:cNvPr id="43" name="Rectangle 42">
            <a:extLst>
              <a:ext uri="{FF2B5EF4-FFF2-40B4-BE49-F238E27FC236}">
                <a16:creationId xmlns:a16="http://schemas.microsoft.com/office/drawing/2014/main" id="{A069235B-22DB-4231-8291-D64DA2CDE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16" name="Rettangolo 15">
            <a:extLst>
              <a:ext uri="{FF2B5EF4-FFF2-40B4-BE49-F238E27FC236}">
                <a16:creationId xmlns:a16="http://schemas.microsoft.com/office/drawing/2014/main" id="{2BCBDF65-D7DA-47EE-9942-52F4E2D54548}"/>
              </a:ext>
            </a:extLst>
          </p:cNvPr>
          <p:cNvSpPr/>
          <p:nvPr/>
        </p:nvSpPr>
        <p:spPr>
          <a:xfrm>
            <a:off x="0" y="6369268"/>
            <a:ext cx="12192000" cy="48873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latin typeface="Avenir Next LT Pro Light" panose="020B0304020202020204" pitchFamily="34" charset="0"/>
              </a:rPr>
              <a:t>Federico Ceriola – Gian Marco De </a:t>
            </a:r>
            <a:r>
              <a:rPr lang="en-GB" dirty="0" err="1">
                <a:solidFill>
                  <a:schemeClr val="tx1"/>
                </a:solidFill>
                <a:latin typeface="Avenir Next LT Pro Light" panose="020B0304020202020204" pitchFamily="34" charset="0"/>
              </a:rPr>
              <a:t>Bortoli</a:t>
            </a:r>
            <a:r>
              <a:rPr lang="en-GB" dirty="0">
                <a:solidFill>
                  <a:schemeClr val="tx1"/>
                </a:solidFill>
                <a:latin typeface="Avenir Next LT Pro Light" panose="020B0304020202020204" pitchFamily="34" charset="0"/>
              </a:rPr>
              <a:t> – Bruno </a:t>
            </a:r>
            <a:r>
              <a:rPr lang="en-GB" dirty="0" err="1">
                <a:solidFill>
                  <a:schemeClr val="tx1"/>
                </a:solidFill>
                <a:latin typeface="Avenir Next LT Pro Light" panose="020B0304020202020204" pitchFamily="34" charset="0"/>
              </a:rPr>
              <a:t>Sciarrone</a:t>
            </a:r>
            <a:endParaRPr lang="en-GB" dirty="0">
              <a:solidFill>
                <a:schemeClr val="tx1"/>
              </a:solidFill>
              <a:latin typeface="Avenir Next LT Pro Light" panose="020B0304020202020204" pitchFamily="34" charset="0"/>
            </a:endParaRPr>
          </a:p>
        </p:txBody>
      </p:sp>
      <p:sp>
        <p:nvSpPr>
          <p:cNvPr id="31" name="Rettangolo 30">
            <a:extLst>
              <a:ext uri="{FF2B5EF4-FFF2-40B4-BE49-F238E27FC236}">
                <a16:creationId xmlns:a16="http://schemas.microsoft.com/office/drawing/2014/main" id="{BA6AB1C9-6239-4C9D-BEFF-A249FA7FBC7A}"/>
              </a:ext>
            </a:extLst>
          </p:cNvPr>
          <p:cNvSpPr/>
          <p:nvPr/>
        </p:nvSpPr>
        <p:spPr>
          <a:xfrm>
            <a:off x="0" y="-4099"/>
            <a:ext cx="12192000" cy="48873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dirty="0">
                <a:solidFill>
                  <a:schemeClr val="tx1"/>
                </a:solidFill>
                <a:latin typeface="Avenir Next LT Pro Light" panose="020B0304020202020204" pitchFamily="34" charset="0"/>
              </a:rPr>
              <a:t>Creative Programming and Computing</a:t>
            </a:r>
            <a:endParaRPr lang="en-GB" dirty="0">
              <a:solidFill>
                <a:schemeClr val="tx1"/>
              </a:solidFill>
              <a:latin typeface="Avenir Next LT Pro Light" panose="020B0304020202020204" pitchFamily="34" charset="0"/>
            </a:endParaRPr>
          </a:p>
        </p:txBody>
      </p:sp>
      <p:sp>
        <p:nvSpPr>
          <p:cNvPr id="21" name="CasellaDiTesto 20">
            <a:extLst>
              <a:ext uri="{FF2B5EF4-FFF2-40B4-BE49-F238E27FC236}">
                <a16:creationId xmlns:a16="http://schemas.microsoft.com/office/drawing/2014/main" id="{7FB5C28F-6EA9-4DE6-8815-90DE7F647974}"/>
              </a:ext>
            </a:extLst>
          </p:cNvPr>
          <p:cNvSpPr txBox="1"/>
          <p:nvPr/>
        </p:nvSpPr>
        <p:spPr>
          <a:xfrm>
            <a:off x="10347319" y="6428968"/>
            <a:ext cx="1747145" cy="369332"/>
          </a:xfrm>
          <a:prstGeom prst="rect">
            <a:avLst/>
          </a:prstGeom>
          <a:noFill/>
        </p:spPr>
        <p:txBody>
          <a:bodyPr wrap="none" rtlCol="0">
            <a:spAutoFit/>
          </a:bodyPr>
          <a:lstStyle/>
          <a:p>
            <a:pPr algn="r"/>
            <a:r>
              <a:rPr lang="it-IT" dirty="0" err="1">
                <a:latin typeface="Avenir Next LT Pro Light" panose="020B0304020202020204" pitchFamily="34" charset="0"/>
              </a:rPr>
              <a:t>a.a</a:t>
            </a:r>
            <a:r>
              <a:rPr lang="it-IT" dirty="0">
                <a:latin typeface="Avenir Next LT Pro Light" panose="020B0304020202020204" pitchFamily="34" charset="0"/>
              </a:rPr>
              <a:t>. 2021/2022</a:t>
            </a:r>
            <a:endParaRPr lang="en-GB" dirty="0">
              <a:latin typeface="Avenir Next LT Pro Light" panose="020B0304020202020204" pitchFamily="34" charset="0"/>
            </a:endParaRPr>
          </a:p>
        </p:txBody>
      </p:sp>
      <p:sp>
        <p:nvSpPr>
          <p:cNvPr id="22" name="CasellaDiTesto 21">
            <a:extLst>
              <a:ext uri="{FF2B5EF4-FFF2-40B4-BE49-F238E27FC236}">
                <a16:creationId xmlns:a16="http://schemas.microsoft.com/office/drawing/2014/main" id="{1012BF64-F99D-4F21-8EDC-ABD35A1F616E}"/>
              </a:ext>
            </a:extLst>
          </p:cNvPr>
          <p:cNvSpPr txBox="1"/>
          <p:nvPr/>
        </p:nvSpPr>
        <p:spPr>
          <a:xfrm>
            <a:off x="8656417" y="51029"/>
            <a:ext cx="3535583" cy="369332"/>
          </a:xfrm>
          <a:prstGeom prst="rect">
            <a:avLst/>
          </a:prstGeom>
          <a:noFill/>
        </p:spPr>
        <p:txBody>
          <a:bodyPr wrap="none" rtlCol="0">
            <a:spAutoFit/>
          </a:bodyPr>
          <a:lstStyle/>
          <a:p>
            <a:pPr algn="r"/>
            <a:r>
              <a:rPr lang="it-IT" dirty="0">
                <a:latin typeface="Avenir Next LT Pro Light" panose="020B0304020202020204" pitchFamily="34" charset="0"/>
              </a:rPr>
              <a:t>Music and Acoustic Engineering</a:t>
            </a:r>
            <a:endParaRPr lang="en-GB" dirty="0">
              <a:latin typeface="Avenir Next LT Pro Light" panose="020B0304020202020204" pitchFamily="34" charset="0"/>
            </a:endParaRPr>
          </a:p>
        </p:txBody>
      </p:sp>
      <p:sp>
        <p:nvSpPr>
          <p:cNvPr id="2" name="CasellaDiTesto 1">
            <a:extLst>
              <a:ext uri="{FF2B5EF4-FFF2-40B4-BE49-F238E27FC236}">
                <a16:creationId xmlns:a16="http://schemas.microsoft.com/office/drawing/2014/main" id="{B497E020-4A8D-4978-AC84-0042E5F2F35F}"/>
              </a:ext>
            </a:extLst>
          </p:cNvPr>
          <p:cNvSpPr txBox="1"/>
          <p:nvPr/>
        </p:nvSpPr>
        <p:spPr>
          <a:xfrm>
            <a:off x="777766" y="1177159"/>
            <a:ext cx="3274423" cy="646331"/>
          </a:xfrm>
          <a:prstGeom prst="rect">
            <a:avLst/>
          </a:prstGeom>
          <a:noFill/>
        </p:spPr>
        <p:txBody>
          <a:bodyPr wrap="none" rtlCol="0">
            <a:spAutoFit/>
          </a:bodyPr>
          <a:lstStyle/>
          <a:p>
            <a:r>
              <a:rPr lang="it-IT" sz="3600" b="1" dirty="0" err="1">
                <a:solidFill>
                  <a:schemeClr val="bg1"/>
                </a:solidFill>
                <a:latin typeface="Avenir Next LT Pro Light" panose="020B0304020202020204" pitchFamily="34" charset="0"/>
              </a:rPr>
              <a:t>Main</a:t>
            </a:r>
            <a:r>
              <a:rPr lang="it-IT" sz="3600" b="1" dirty="0">
                <a:solidFill>
                  <a:schemeClr val="bg1"/>
                </a:solidFill>
                <a:latin typeface="Avenir Next LT Pro Light" panose="020B0304020202020204" pitchFamily="34" charset="0"/>
              </a:rPr>
              <a:t> Concept:</a:t>
            </a:r>
            <a:endParaRPr lang="en-GB" sz="3600" b="1" dirty="0">
              <a:solidFill>
                <a:schemeClr val="bg1"/>
              </a:solidFill>
              <a:latin typeface="Avenir Next LT Pro Light" panose="020B0304020202020204" pitchFamily="34" charset="0"/>
            </a:endParaRPr>
          </a:p>
        </p:txBody>
      </p:sp>
      <p:sp>
        <p:nvSpPr>
          <p:cNvPr id="15" name="CasellaDiTesto 14">
            <a:extLst>
              <a:ext uri="{FF2B5EF4-FFF2-40B4-BE49-F238E27FC236}">
                <a16:creationId xmlns:a16="http://schemas.microsoft.com/office/drawing/2014/main" id="{FF087143-19B9-4F68-B259-FDB77C629FFD}"/>
              </a:ext>
            </a:extLst>
          </p:cNvPr>
          <p:cNvSpPr txBox="1"/>
          <p:nvPr/>
        </p:nvSpPr>
        <p:spPr>
          <a:xfrm>
            <a:off x="777767" y="1869685"/>
            <a:ext cx="5318234" cy="3600986"/>
          </a:xfrm>
          <a:prstGeom prst="rect">
            <a:avLst/>
          </a:prstGeom>
          <a:noFill/>
        </p:spPr>
        <p:txBody>
          <a:bodyPr wrap="square" rtlCol="0">
            <a:spAutoFit/>
          </a:bodyPr>
          <a:lstStyle/>
          <a:p>
            <a:r>
              <a:rPr lang="it-IT" sz="2400" dirty="0" err="1">
                <a:solidFill>
                  <a:schemeClr val="bg1"/>
                </a:solidFill>
                <a:latin typeface="Avenir Next LT Pro Light" panose="020B0304020202020204" pitchFamily="34" charset="0"/>
              </a:rPr>
              <a:t>Lights</a:t>
            </a:r>
            <a:r>
              <a:rPr lang="it-IT" sz="2400" dirty="0">
                <a:solidFill>
                  <a:schemeClr val="bg1"/>
                </a:solidFill>
                <a:latin typeface="Avenir Next LT Pro Light" panose="020B0304020202020204" pitchFamily="34" charset="0"/>
              </a:rPr>
              <a:t> </a:t>
            </a:r>
            <a:r>
              <a:rPr lang="it-IT" sz="2400" dirty="0" err="1">
                <a:solidFill>
                  <a:schemeClr val="bg1"/>
                </a:solidFill>
                <a:latin typeface="Avenir Next LT Pro Light" panose="020B0304020202020204" pitchFamily="34" charset="0"/>
              </a:rPr>
              <a:t>pollution</a:t>
            </a:r>
            <a:r>
              <a:rPr lang="it-IT" sz="2400" dirty="0">
                <a:solidFill>
                  <a:schemeClr val="bg1"/>
                </a:solidFill>
                <a:latin typeface="Avenir Next LT Pro Light" panose="020B0304020202020204" pitchFamily="34" charset="0"/>
              </a:rPr>
              <a:t> in the dark </a:t>
            </a:r>
            <a:r>
              <a:rPr lang="it-IT" sz="2400" dirty="0" err="1">
                <a:solidFill>
                  <a:schemeClr val="bg1"/>
                </a:solidFill>
                <a:latin typeface="Avenir Next LT Pro Light" panose="020B0304020202020204" pitchFamily="34" charset="0"/>
              </a:rPr>
              <a:t>sky</a:t>
            </a:r>
            <a:r>
              <a:rPr lang="it-IT" sz="2400" dirty="0">
                <a:solidFill>
                  <a:schemeClr val="bg1"/>
                </a:solidFill>
                <a:latin typeface="Avenir Next LT Pro Light" panose="020B0304020202020204" pitchFamily="34" charset="0"/>
              </a:rPr>
              <a:t>:</a:t>
            </a:r>
          </a:p>
          <a:p>
            <a:endParaRPr lang="it-IT" sz="2400" dirty="0">
              <a:solidFill>
                <a:schemeClr val="bg1"/>
              </a:solidFill>
              <a:latin typeface="Avenir Next LT Pro Light" panose="020B0304020202020204" pitchFamily="34" charset="0"/>
            </a:endParaRPr>
          </a:p>
          <a:p>
            <a:pPr marL="342900" indent="-342900">
              <a:buFont typeface="Arial" panose="020B0604020202020204" pitchFamily="34" charset="0"/>
              <a:buChar char="•"/>
            </a:pPr>
            <a:r>
              <a:rPr lang="en-GB" dirty="0">
                <a:solidFill>
                  <a:schemeClr val="bg1"/>
                </a:solidFill>
                <a:latin typeface="Avenir Next LT Pro Light" panose="020B0304020202020204" pitchFamily="34" charset="0"/>
              </a:rPr>
              <a:t>Light Pollution unnecessarily contributes to climate change.</a:t>
            </a:r>
          </a:p>
          <a:p>
            <a:pPr marL="342900" indent="-342900">
              <a:buFont typeface="Arial" panose="020B0604020202020204" pitchFamily="34" charset="0"/>
              <a:buChar char="•"/>
            </a:pPr>
            <a:r>
              <a:rPr lang="en-GB" dirty="0">
                <a:solidFill>
                  <a:schemeClr val="bg1"/>
                </a:solidFill>
                <a:latin typeface="Avenir Next LT Pro Light" panose="020B0304020202020204" pitchFamily="34" charset="0"/>
              </a:rPr>
              <a:t>Light pollution kills millions of birds a year.</a:t>
            </a:r>
          </a:p>
          <a:p>
            <a:pPr marL="342900" indent="-342900">
              <a:buFont typeface="Arial" panose="020B0604020202020204" pitchFamily="34" charset="0"/>
              <a:buChar char="•"/>
            </a:pPr>
            <a:r>
              <a:rPr lang="en-GB" dirty="0">
                <a:solidFill>
                  <a:schemeClr val="bg1"/>
                </a:solidFill>
                <a:latin typeface="Avenir Next LT Pro Light" panose="020B0304020202020204" pitchFamily="34" charset="0"/>
              </a:rPr>
              <a:t>Artificial light at night disrupts the seasonal cycle of trees.</a:t>
            </a:r>
          </a:p>
          <a:p>
            <a:pPr marL="342900" indent="-342900">
              <a:buFont typeface="Arial" panose="020B0604020202020204" pitchFamily="34" charset="0"/>
              <a:buChar char="•"/>
            </a:pPr>
            <a:r>
              <a:rPr lang="en-GB" dirty="0">
                <a:solidFill>
                  <a:schemeClr val="bg1"/>
                </a:solidFill>
                <a:latin typeface="Avenir Next LT Pro Light" panose="020B0304020202020204" pitchFamily="34" charset="0"/>
              </a:rPr>
              <a:t>Relevant number of people have never seen the real sky at night (the Milky Way).</a:t>
            </a:r>
          </a:p>
          <a:p>
            <a:pPr marL="342900" indent="-342900">
              <a:buFont typeface="Arial" panose="020B0604020202020204" pitchFamily="34" charset="0"/>
              <a:buChar char="•"/>
            </a:pPr>
            <a:r>
              <a:rPr lang="en-GB" dirty="0">
                <a:solidFill>
                  <a:schemeClr val="bg1"/>
                </a:solidFill>
                <a:latin typeface="Avenir Next LT Pro Light" panose="020B0304020202020204" pitchFamily="34" charset="0"/>
              </a:rPr>
              <a:t>Exposure to artificial light at night puts your health at risk.</a:t>
            </a:r>
          </a:p>
          <a:p>
            <a:pPr marL="342900" indent="-342900">
              <a:buFont typeface="Arial" panose="020B0604020202020204" pitchFamily="34" charset="0"/>
              <a:buChar char="•"/>
            </a:pPr>
            <a:endParaRPr lang="en-GB" dirty="0">
              <a:solidFill>
                <a:schemeClr val="bg1"/>
              </a:solidFill>
              <a:latin typeface="Avenir Next LT Pro Light" panose="020B0304020202020204" pitchFamily="34" charset="0"/>
            </a:endParaRPr>
          </a:p>
        </p:txBody>
      </p:sp>
      <p:pic>
        <p:nvPicPr>
          <p:cNvPr id="5" name="Immagine 4" descr="Immagine che contiene cielo, esterni, albero, montagna&#10;&#10;Descrizione generata automaticamente">
            <a:extLst>
              <a:ext uri="{FF2B5EF4-FFF2-40B4-BE49-F238E27FC236}">
                <a16:creationId xmlns:a16="http://schemas.microsoft.com/office/drawing/2014/main" id="{46277A58-0206-42BA-B590-3D7E9DE5B703}"/>
              </a:ext>
            </a:extLst>
          </p:cNvPr>
          <p:cNvPicPr>
            <a:picLocks noChangeAspect="1"/>
          </p:cNvPicPr>
          <p:nvPr/>
        </p:nvPicPr>
        <p:blipFill rotWithShape="1">
          <a:blip r:embed="rId2">
            <a:extLst>
              <a:ext uri="{28A0092B-C50C-407E-A947-70E740481C1C}">
                <a14:useLocalDpi xmlns:a14="http://schemas.microsoft.com/office/drawing/2010/main" val="0"/>
              </a:ext>
            </a:extLst>
          </a:blip>
          <a:srcRect t="27593"/>
          <a:stretch/>
        </p:blipFill>
        <p:spPr>
          <a:xfrm>
            <a:off x="6443286" y="779606"/>
            <a:ext cx="5029573" cy="2429046"/>
          </a:xfrm>
          <a:prstGeom prst="rect">
            <a:avLst/>
          </a:prstGeom>
        </p:spPr>
      </p:pic>
      <p:pic>
        <p:nvPicPr>
          <p:cNvPr id="7" name="Immagine 6" descr="Immagine che contiene cielo notturno&#10;&#10;Descrizione generata automaticamente">
            <a:extLst>
              <a:ext uri="{FF2B5EF4-FFF2-40B4-BE49-F238E27FC236}">
                <a16:creationId xmlns:a16="http://schemas.microsoft.com/office/drawing/2014/main" id="{2AAC561E-3A26-41CD-8FCF-79887A00466D}"/>
              </a:ext>
            </a:extLst>
          </p:cNvPr>
          <p:cNvPicPr>
            <a:picLocks noChangeAspect="1"/>
          </p:cNvPicPr>
          <p:nvPr/>
        </p:nvPicPr>
        <p:blipFill rotWithShape="1">
          <a:blip r:embed="rId3">
            <a:extLst>
              <a:ext uri="{28A0092B-C50C-407E-A947-70E740481C1C}">
                <a14:useLocalDpi xmlns:a14="http://schemas.microsoft.com/office/drawing/2010/main" val="0"/>
              </a:ext>
            </a:extLst>
          </a:blip>
          <a:srcRect t="12766" b="14550"/>
          <a:stretch/>
        </p:blipFill>
        <p:spPr>
          <a:xfrm>
            <a:off x="6443285" y="3580977"/>
            <a:ext cx="5029573" cy="2429046"/>
          </a:xfrm>
          <a:prstGeom prst="rect">
            <a:avLst/>
          </a:prstGeom>
        </p:spPr>
      </p:pic>
    </p:spTree>
    <p:extLst>
      <p:ext uri="{BB962C8B-B14F-4D97-AF65-F5344CB8AC3E}">
        <p14:creationId xmlns:p14="http://schemas.microsoft.com/office/powerpoint/2010/main" val="2559361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41" name="Rectangle 40">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useBgFill="1">
        <p:nvSpPr>
          <p:cNvPr id="43" name="Rectangle 42">
            <a:extLst>
              <a:ext uri="{FF2B5EF4-FFF2-40B4-BE49-F238E27FC236}">
                <a16:creationId xmlns:a16="http://schemas.microsoft.com/office/drawing/2014/main" id="{A069235B-22DB-4231-8291-D64DA2CDE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16" name="Rettangolo 15">
            <a:extLst>
              <a:ext uri="{FF2B5EF4-FFF2-40B4-BE49-F238E27FC236}">
                <a16:creationId xmlns:a16="http://schemas.microsoft.com/office/drawing/2014/main" id="{2BCBDF65-D7DA-47EE-9942-52F4E2D54548}"/>
              </a:ext>
            </a:extLst>
          </p:cNvPr>
          <p:cNvSpPr/>
          <p:nvPr/>
        </p:nvSpPr>
        <p:spPr>
          <a:xfrm>
            <a:off x="0" y="6369268"/>
            <a:ext cx="12192000" cy="48873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latin typeface="Avenir Next LT Pro Light" panose="020B0304020202020204" pitchFamily="34" charset="0"/>
              </a:rPr>
              <a:t>Federico Ceriola – Gian Marco De </a:t>
            </a:r>
            <a:r>
              <a:rPr lang="en-GB" dirty="0" err="1">
                <a:solidFill>
                  <a:schemeClr val="tx1"/>
                </a:solidFill>
                <a:latin typeface="Avenir Next LT Pro Light" panose="020B0304020202020204" pitchFamily="34" charset="0"/>
              </a:rPr>
              <a:t>Bortoli</a:t>
            </a:r>
            <a:r>
              <a:rPr lang="en-GB" dirty="0">
                <a:solidFill>
                  <a:schemeClr val="tx1"/>
                </a:solidFill>
                <a:latin typeface="Avenir Next LT Pro Light" panose="020B0304020202020204" pitchFamily="34" charset="0"/>
              </a:rPr>
              <a:t> – Bruno </a:t>
            </a:r>
            <a:r>
              <a:rPr lang="en-GB" dirty="0" err="1">
                <a:solidFill>
                  <a:schemeClr val="tx1"/>
                </a:solidFill>
                <a:latin typeface="Avenir Next LT Pro Light" panose="020B0304020202020204" pitchFamily="34" charset="0"/>
              </a:rPr>
              <a:t>Sciarrone</a:t>
            </a:r>
            <a:endParaRPr lang="en-GB" dirty="0">
              <a:solidFill>
                <a:schemeClr val="tx1"/>
              </a:solidFill>
              <a:latin typeface="Avenir Next LT Pro Light" panose="020B0304020202020204" pitchFamily="34" charset="0"/>
            </a:endParaRPr>
          </a:p>
        </p:txBody>
      </p:sp>
      <p:sp>
        <p:nvSpPr>
          <p:cNvPr id="31" name="Rettangolo 30">
            <a:extLst>
              <a:ext uri="{FF2B5EF4-FFF2-40B4-BE49-F238E27FC236}">
                <a16:creationId xmlns:a16="http://schemas.microsoft.com/office/drawing/2014/main" id="{BA6AB1C9-6239-4C9D-BEFF-A249FA7FBC7A}"/>
              </a:ext>
            </a:extLst>
          </p:cNvPr>
          <p:cNvSpPr/>
          <p:nvPr/>
        </p:nvSpPr>
        <p:spPr>
          <a:xfrm>
            <a:off x="0" y="-4099"/>
            <a:ext cx="12192000" cy="48873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dirty="0">
                <a:solidFill>
                  <a:schemeClr val="tx1"/>
                </a:solidFill>
                <a:latin typeface="Avenir Next LT Pro Light" panose="020B0304020202020204" pitchFamily="34" charset="0"/>
              </a:rPr>
              <a:t>Creative Programming and Computing</a:t>
            </a:r>
            <a:endParaRPr lang="en-GB" dirty="0">
              <a:solidFill>
                <a:schemeClr val="tx1"/>
              </a:solidFill>
              <a:latin typeface="Avenir Next LT Pro Light" panose="020B0304020202020204" pitchFamily="34" charset="0"/>
            </a:endParaRPr>
          </a:p>
        </p:txBody>
      </p:sp>
      <p:sp>
        <p:nvSpPr>
          <p:cNvPr id="21" name="CasellaDiTesto 20">
            <a:extLst>
              <a:ext uri="{FF2B5EF4-FFF2-40B4-BE49-F238E27FC236}">
                <a16:creationId xmlns:a16="http://schemas.microsoft.com/office/drawing/2014/main" id="{7FB5C28F-6EA9-4DE6-8815-90DE7F647974}"/>
              </a:ext>
            </a:extLst>
          </p:cNvPr>
          <p:cNvSpPr txBox="1"/>
          <p:nvPr/>
        </p:nvSpPr>
        <p:spPr>
          <a:xfrm>
            <a:off x="10347319" y="6428968"/>
            <a:ext cx="1747145" cy="369332"/>
          </a:xfrm>
          <a:prstGeom prst="rect">
            <a:avLst/>
          </a:prstGeom>
          <a:noFill/>
        </p:spPr>
        <p:txBody>
          <a:bodyPr wrap="none" rtlCol="0">
            <a:spAutoFit/>
          </a:bodyPr>
          <a:lstStyle/>
          <a:p>
            <a:pPr algn="r"/>
            <a:r>
              <a:rPr lang="it-IT" dirty="0" err="1">
                <a:latin typeface="Avenir Next LT Pro Light" panose="020B0304020202020204" pitchFamily="34" charset="0"/>
              </a:rPr>
              <a:t>a.a</a:t>
            </a:r>
            <a:r>
              <a:rPr lang="it-IT" dirty="0">
                <a:latin typeface="Avenir Next LT Pro Light" panose="020B0304020202020204" pitchFamily="34" charset="0"/>
              </a:rPr>
              <a:t>. 2021/2022</a:t>
            </a:r>
            <a:endParaRPr lang="en-GB" dirty="0">
              <a:latin typeface="Avenir Next LT Pro Light" panose="020B0304020202020204" pitchFamily="34" charset="0"/>
            </a:endParaRPr>
          </a:p>
        </p:txBody>
      </p:sp>
      <p:sp>
        <p:nvSpPr>
          <p:cNvPr id="22" name="CasellaDiTesto 21">
            <a:extLst>
              <a:ext uri="{FF2B5EF4-FFF2-40B4-BE49-F238E27FC236}">
                <a16:creationId xmlns:a16="http://schemas.microsoft.com/office/drawing/2014/main" id="{1012BF64-F99D-4F21-8EDC-ABD35A1F616E}"/>
              </a:ext>
            </a:extLst>
          </p:cNvPr>
          <p:cNvSpPr txBox="1"/>
          <p:nvPr/>
        </p:nvSpPr>
        <p:spPr>
          <a:xfrm>
            <a:off x="8656417" y="51029"/>
            <a:ext cx="3535583" cy="369332"/>
          </a:xfrm>
          <a:prstGeom prst="rect">
            <a:avLst/>
          </a:prstGeom>
          <a:noFill/>
        </p:spPr>
        <p:txBody>
          <a:bodyPr wrap="none" rtlCol="0">
            <a:spAutoFit/>
          </a:bodyPr>
          <a:lstStyle/>
          <a:p>
            <a:pPr algn="r"/>
            <a:r>
              <a:rPr lang="it-IT" dirty="0">
                <a:latin typeface="Avenir Next LT Pro Light" panose="020B0304020202020204" pitchFamily="34" charset="0"/>
              </a:rPr>
              <a:t>Music and Acoustic Engineering</a:t>
            </a:r>
            <a:endParaRPr lang="en-GB" dirty="0">
              <a:latin typeface="Avenir Next LT Pro Light" panose="020B0304020202020204" pitchFamily="34" charset="0"/>
            </a:endParaRPr>
          </a:p>
        </p:txBody>
      </p:sp>
      <p:sp>
        <p:nvSpPr>
          <p:cNvPr id="10" name="CasellaDiTesto 9">
            <a:extLst>
              <a:ext uri="{FF2B5EF4-FFF2-40B4-BE49-F238E27FC236}">
                <a16:creationId xmlns:a16="http://schemas.microsoft.com/office/drawing/2014/main" id="{9650D1AE-D3FD-49BA-B5E0-2333E763B8C7}"/>
              </a:ext>
            </a:extLst>
          </p:cNvPr>
          <p:cNvSpPr txBox="1"/>
          <p:nvPr/>
        </p:nvSpPr>
        <p:spPr>
          <a:xfrm>
            <a:off x="844823" y="1187668"/>
            <a:ext cx="2323585" cy="646331"/>
          </a:xfrm>
          <a:prstGeom prst="rect">
            <a:avLst/>
          </a:prstGeom>
          <a:noFill/>
        </p:spPr>
        <p:txBody>
          <a:bodyPr wrap="none" rtlCol="0">
            <a:spAutoFit/>
          </a:bodyPr>
          <a:lstStyle/>
          <a:p>
            <a:r>
              <a:rPr lang="it-IT" sz="3600" b="1" dirty="0" err="1">
                <a:solidFill>
                  <a:schemeClr val="bg1"/>
                </a:solidFill>
                <a:latin typeface="Avenir Next LT Pro Light" panose="020B0304020202020204" pitchFamily="34" charset="0"/>
              </a:rPr>
              <a:t>Our</a:t>
            </a:r>
            <a:r>
              <a:rPr lang="it-IT" sz="3600" b="1" dirty="0">
                <a:solidFill>
                  <a:schemeClr val="bg1"/>
                </a:solidFill>
                <a:latin typeface="Avenir Next LT Pro Light" panose="020B0304020202020204" pitchFamily="34" charset="0"/>
              </a:rPr>
              <a:t> Story:</a:t>
            </a:r>
            <a:endParaRPr lang="en-GB" sz="3600" b="1" dirty="0">
              <a:solidFill>
                <a:schemeClr val="bg1"/>
              </a:solidFill>
              <a:latin typeface="Avenir Next LT Pro Light" panose="020B0304020202020204" pitchFamily="34" charset="0"/>
            </a:endParaRPr>
          </a:p>
        </p:txBody>
      </p:sp>
      <p:sp>
        <p:nvSpPr>
          <p:cNvPr id="11" name="CasellaDiTesto 10">
            <a:extLst>
              <a:ext uri="{FF2B5EF4-FFF2-40B4-BE49-F238E27FC236}">
                <a16:creationId xmlns:a16="http://schemas.microsoft.com/office/drawing/2014/main" id="{1629D0CB-FC3B-4C70-A9E0-F7DD1F1D78BD}"/>
              </a:ext>
            </a:extLst>
          </p:cNvPr>
          <p:cNvSpPr txBox="1"/>
          <p:nvPr/>
        </p:nvSpPr>
        <p:spPr>
          <a:xfrm>
            <a:off x="844823" y="2395353"/>
            <a:ext cx="4740164" cy="3231654"/>
          </a:xfrm>
          <a:prstGeom prst="rect">
            <a:avLst/>
          </a:prstGeom>
          <a:noFill/>
        </p:spPr>
        <p:txBody>
          <a:bodyPr wrap="square" rtlCol="0">
            <a:spAutoFit/>
          </a:bodyPr>
          <a:lstStyle/>
          <a:p>
            <a:pPr algn="just"/>
            <a:r>
              <a:rPr lang="it-IT" sz="2400" dirty="0" err="1">
                <a:solidFill>
                  <a:schemeClr val="bg1"/>
                </a:solidFill>
                <a:latin typeface="Avenir Next LT Pro Light" panose="020B0304020202020204" pitchFamily="34" charset="0"/>
              </a:rPr>
              <a:t>Imagine</a:t>
            </a:r>
            <a:r>
              <a:rPr lang="it-IT" sz="2400" dirty="0">
                <a:solidFill>
                  <a:schemeClr val="bg1"/>
                </a:solidFill>
                <a:latin typeface="Avenir Next LT Pro Light" panose="020B0304020202020204" pitchFamily="34" charset="0"/>
              </a:rPr>
              <a:t> </a:t>
            </a:r>
            <a:r>
              <a:rPr lang="it-IT" sz="2400" dirty="0" err="1">
                <a:solidFill>
                  <a:schemeClr val="bg1"/>
                </a:solidFill>
                <a:latin typeface="Avenir Next LT Pro Light" panose="020B0304020202020204" pitchFamily="34" charset="0"/>
              </a:rPr>
              <a:t>you</a:t>
            </a:r>
            <a:r>
              <a:rPr lang="it-IT" sz="2400" dirty="0">
                <a:solidFill>
                  <a:schemeClr val="bg1"/>
                </a:solidFill>
                <a:latin typeface="Avenir Next LT Pro Light" panose="020B0304020202020204" pitchFamily="34" charset="0"/>
              </a:rPr>
              <a:t> </a:t>
            </a:r>
            <a:r>
              <a:rPr lang="it-IT" sz="2400" dirty="0" err="1">
                <a:solidFill>
                  <a:schemeClr val="bg1"/>
                </a:solidFill>
                <a:latin typeface="Avenir Next LT Pro Light" panose="020B0304020202020204" pitchFamily="34" charset="0"/>
              </a:rPr>
              <a:t>could</a:t>
            </a:r>
            <a:r>
              <a:rPr lang="it-IT" sz="2400" dirty="0">
                <a:solidFill>
                  <a:schemeClr val="bg1"/>
                </a:solidFill>
                <a:latin typeface="Avenir Next LT Pro Light" panose="020B0304020202020204" pitchFamily="34" charset="0"/>
              </a:rPr>
              <a:t> switch off </a:t>
            </a:r>
            <a:r>
              <a:rPr lang="it-IT" sz="2400" dirty="0" err="1">
                <a:solidFill>
                  <a:schemeClr val="bg1"/>
                </a:solidFill>
                <a:latin typeface="Avenir Next LT Pro Light" panose="020B0304020202020204" pitchFamily="34" charset="0"/>
              </a:rPr>
              <a:t>all</a:t>
            </a:r>
            <a:r>
              <a:rPr lang="it-IT" sz="2400" dirty="0">
                <a:solidFill>
                  <a:schemeClr val="bg1"/>
                </a:solidFill>
                <a:latin typeface="Avenir Next LT Pro Light" panose="020B0304020202020204" pitchFamily="34" charset="0"/>
              </a:rPr>
              <a:t> the </a:t>
            </a:r>
            <a:r>
              <a:rPr lang="it-IT" sz="2400" dirty="0" err="1">
                <a:solidFill>
                  <a:schemeClr val="bg1"/>
                </a:solidFill>
                <a:latin typeface="Avenir Next LT Pro Light" panose="020B0304020202020204" pitchFamily="34" charset="0"/>
              </a:rPr>
              <a:t>artificial</a:t>
            </a:r>
            <a:r>
              <a:rPr lang="it-IT" sz="2400" dirty="0">
                <a:solidFill>
                  <a:schemeClr val="bg1"/>
                </a:solidFill>
                <a:latin typeface="Avenir Next LT Pro Light" panose="020B0304020202020204" pitchFamily="34" charset="0"/>
              </a:rPr>
              <a:t> </a:t>
            </a:r>
            <a:r>
              <a:rPr lang="it-IT" sz="2400" dirty="0" err="1">
                <a:solidFill>
                  <a:schemeClr val="bg1"/>
                </a:solidFill>
                <a:latin typeface="Avenir Next LT Pro Light" panose="020B0304020202020204" pitchFamily="34" charset="0"/>
              </a:rPr>
              <a:t>lights</a:t>
            </a:r>
            <a:r>
              <a:rPr lang="it-IT" sz="2400" dirty="0">
                <a:solidFill>
                  <a:schemeClr val="bg1"/>
                </a:solidFill>
                <a:latin typeface="Avenir Next LT Pro Light" panose="020B0304020202020204" pitchFamily="34" charset="0"/>
              </a:rPr>
              <a:t> </a:t>
            </a:r>
            <a:r>
              <a:rPr lang="it-IT" sz="2400" dirty="0" err="1">
                <a:solidFill>
                  <a:schemeClr val="bg1"/>
                </a:solidFill>
                <a:latin typeface="Avenir Next LT Pro Light" panose="020B0304020202020204" pitchFamily="34" charset="0"/>
              </a:rPr>
              <a:t>above</a:t>
            </a:r>
            <a:r>
              <a:rPr lang="it-IT" sz="2400" dirty="0">
                <a:solidFill>
                  <a:schemeClr val="bg1"/>
                </a:solidFill>
                <a:latin typeface="Avenir Next LT Pro Light" panose="020B0304020202020204" pitchFamily="34" charset="0"/>
              </a:rPr>
              <a:t> </a:t>
            </a:r>
            <a:r>
              <a:rPr lang="it-IT" sz="2400" dirty="0" err="1">
                <a:solidFill>
                  <a:schemeClr val="bg1"/>
                </a:solidFill>
                <a:latin typeface="Avenir Next LT Pro Light" panose="020B0304020202020204" pitchFamily="34" charset="0"/>
              </a:rPr>
              <a:t>your</a:t>
            </a:r>
            <a:r>
              <a:rPr lang="it-IT" sz="2400" dirty="0">
                <a:solidFill>
                  <a:schemeClr val="bg1"/>
                </a:solidFill>
                <a:latin typeface="Avenir Next LT Pro Light" panose="020B0304020202020204" pitchFamily="34" charset="0"/>
              </a:rPr>
              <a:t> head.</a:t>
            </a:r>
          </a:p>
          <a:p>
            <a:pPr algn="just"/>
            <a:endParaRPr lang="it-IT" sz="2400" dirty="0">
              <a:solidFill>
                <a:schemeClr val="bg1"/>
              </a:solidFill>
              <a:latin typeface="Avenir Next LT Pro Light" panose="020B0304020202020204" pitchFamily="34" charset="0"/>
            </a:endParaRPr>
          </a:p>
          <a:p>
            <a:pPr algn="just"/>
            <a:r>
              <a:rPr lang="en-GB" dirty="0">
                <a:solidFill>
                  <a:schemeClr val="bg1"/>
                </a:solidFill>
                <a:latin typeface="Avenir Next LT Pro Light" panose="020B0304020202020204" pitchFamily="34" charset="0"/>
              </a:rPr>
              <a:t>You would be able to see the real natural light of the dark sky.</a:t>
            </a:r>
          </a:p>
          <a:p>
            <a:pPr algn="just"/>
            <a:endParaRPr lang="en-GB" dirty="0">
              <a:solidFill>
                <a:schemeClr val="bg1"/>
              </a:solidFill>
              <a:latin typeface="Avenir Next LT Pro Light" panose="020B0304020202020204" pitchFamily="34" charset="0"/>
            </a:endParaRPr>
          </a:p>
          <a:p>
            <a:pPr algn="just"/>
            <a:r>
              <a:rPr lang="en-GB" dirty="0">
                <a:solidFill>
                  <a:schemeClr val="bg1"/>
                </a:solidFill>
                <a:latin typeface="Avenir Next LT Pro Light" panose="020B0304020202020204" pitchFamily="34" charset="0"/>
              </a:rPr>
              <a:t>It would be the same experience of a child discovering the world, with equal curiosity and astonishment.</a:t>
            </a:r>
          </a:p>
        </p:txBody>
      </p:sp>
      <p:sp>
        <p:nvSpPr>
          <p:cNvPr id="13" name="CasellaDiTesto 12">
            <a:extLst>
              <a:ext uri="{FF2B5EF4-FFF2-40B4-BE49-F238E27FC236}">
                <a16:creationId xmlns:a16="http://schemas.microsoft.com/office/drawing/2014/main" id="{4C4AAA94-C54F-40D8-A146-21E5A8C8F806}"/>
              </a:ext>
            </a:extLst>
          </p:cNvPr>
          <p:cNvSpPr txBox="1"/>
          <p:nvPr/>
        </p:nvSpPr>
        <p:spPr>
          <a:xfrm>
            <a:off x="6295696" y="1187668"/>
            <a:ext cx="5051481" cy="646331"/>
          </a:xfrm>
          <a:prstGeom prst="rect">
            <a:avLst/>
          </a:prstGeom>
          <a:noFill/>
        </p:spPr>
        <p:txBody>
          <a:bodyPr wrap="square" rtlCol="0">
            <a:spAutoFit/>
          </a:bodyPr>
          <a:lstStyle/>
          <a:p>
            <a:pPr algn="ctr"/>
            <a:r>
              <a:rPr lang="it-IT" sz="3600" b="1" dirty="0">
                <a:solidFill>
                  <a:schemeClr val="bg1"/>
                </a:solidFill>
                <a:latin typeface="Avenir Next LT Pro Light" panose="020B0304020202020204" pitchFamily="34" charset="0"/>
              </a:rPr>
              <a:t>Interactive Installation</a:t>
            </a:r>
            <a:endParaRPr lang="en-GB" sz="3600" b="1" dirty="0">
              <a:solidFill>
                <a:schemeClr val="bg1"/>
              </a:solidFill>
              <a:latin typeface="Avenir Next LT Pro Light" panose="020B0304020202020204" pitchFamily="34" charset="0"/>
            </a:endParaRPr>
          </a:p>
        </p:txBody>
      </p:sp>
      <p:cxnSp>
        <p:nvCxnSpPr>
          <p:cNvPr id="4" name="Connettore 2 3">
            <a:extLst>
              <a:ext uri="{FF2B5EF4-FFF2-40B4-BE49-F238E27FC236}">
                <a16:creationId xmlns:a16="http://schemas.microsoft.com/office/drawing/2014/main" id="{CD73B436-9D6B-4E4E-BC6B-BF75B15119E5}"/>
              </a:ext>
            </a:extLst>
          </p:cNvPr>
          <p:cNvCxnSpPr>
            <a:cxnSpLocks/>
          </p:cNvCxnSpPr>
          <p:nvPr/>
        </p:nvCxnSpPr>
        <p:spPr>
          <a:xfrm>
            <a:off x="3552497" y="1510833"/>
            <a:ext cx="2508503"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 name="CasellaDiTesto 4">
            <a:extLst>
              <a:ext uri="{FF2B5EF4-FFF2-40B4-BE49-F238E27FC236}">
                <a16:creationId xmlns:a16="http://schemas.microsoft.com/office/drawing/2014/main" id="{F21262BD-1DDF-4584-9CAB-FC7004CB8C59}"/>
              </a:ext>
            </a:extLst>
          </p:cNvPr>
          <p:cNvSpPr txBox="1"/>
          <p:nvPr/>
        </p:nvSpPr>
        <p:spPr>
          <a:xfrm>
            <a:off x="6736331" y="2537034"/>
            <a:ext cx="4170210" cy="954107"/>
          </a:xfrm>
          <a:prstGeom prst="rect">
            <a:avLst/>
          </a:prstGeom>
          <a:noFill/>
        </p:spPr>
        <p:txBody>
          <a:bodyPr wrap="square" rtlCol="0">
            <a:spAutoFit/>
          </a:bodyPr>
          <a:lstStyle/>
          <a:p>
            <a:pPr algn="ctr"/>
            <a:r>
              <a:rPr lang="it-IT" sz="2800" dirty="0">
                <a:solidFill>
                  <a:schemeClr val="bg1"/>
                </a:solidFill>
                <a:latin typeface="Avenir Next LT Pro Light" panose="020B0304020202020204" pitchFamily="34" charset="0"/>
              </a:rPr>
              <a:t>Visual and sound </a:t>
            </a:r>
            <a:r>
              <a:rPr lang="it-IT" sz="2800" dirty="0" err="1">
                <a:solidFill>
                  <a:schemeClr val="bg1"/>
                </a:solidFill>
                <a:latin typeface="Avenir Next LT Pro Light" panose="020B0304020202020204" pitchFamily="34" charset="0"/>
              </a:rPr>
              <a:t>discovering</a:t>
            </a:r>
            <a:r>
              <a:rPr lang="it-IT" sz="2800" dirty="0">
                <a:solidFill>
                  <a:schemeClr val="bg1"/>
                </a:solidFill>
                <a:latin typeface="Avenir Next LT Pro Light" panose="020B0304020202020204" pitchFamily="34" charset="0"/>
              </a:rPr>
              <a:t> </a:t>
            </a:r>
            <a:r>
              <a:rPr lang="it-IT" sz="2800" dirty="0" err="1">
                <a:solidFill>
                  <a:schemeClr val="bg1"/>
                </a:solidFill>
                <a:latin typeface="Avenir Next LT Pro Light" panose="020B0304020202020204" pitchFamily="34" charset="0"/>
              </a:rPr>
              <a:t>experience</a:t>
            </a:r>
            <a:endParaRPr lang="en-GB" sz="2800" dirty="0">
              <a:solidFill>
                <a:schemeClr val="bg1"/>
              </a:solidFill>
              <a:latin typeface="Avenir Next LT Pro Light" panose="020B0304020202020204" pitchFamily="34" charset="0"/>
            </a:endParaRPr>
          </a:p>
        </p:txBody>
      </p:sp>
      <p:pic>
        <p:nvPicPr>
          <p:cNvPr id="14" name="Immagine 13" descr="Immagine che contiene freccia&#10;&#10;Descrizione generata automaticamente">
            <a:extLst>
              <a:ext uri="{FF2B5EF4-FFF2-40B4-BE49-F238E27FC236}">
                <a16:creationId xmlns:a16="http://schemas.microsoft.com/office/drawing/2014/main" id="{BE9A2091-D3B4-4B06-BF55-655D99FC71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3172" y="3869248"/>
            <a:ext cx="1258191" cy="1258191"/>
          </a:xfrm>
          <a:prstGeom prst="rect">
            <a:avLst/>
          </a:prstGeom>
        </p:spPr>
      </p:pic>
      <p:pic>
        <p:nvPicPr>
          <p:cNvPr id="19" name="Immagine 18">
            <a:extLst>
              <a:ext uri="{FF2B5EF4-FFF2-40B4-BE49-F238E27FC236}">
                <a16:creationId xmlns:a16="http://schemas.microsoft.com/office/drawing/2014/main" id="{755E6DE9-8502-43EF-946E-CFC9726CFF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5934" y="3887164"/>
            <a:ext cx="1258192" cy="1258192"/>
          </a:xfrm>
          <a:prstGeom prst="rect">
            <a:avLst/>
          </a:prstGeom>
        </p:spPr>
      </p:pic>
    </p:spTree>
    <p:extLst>
      <p:ext uri="{BB962C8B-B14F-4D97-AF65-F5344CB8AC3E}">
        <p14:creationId xmlns:p14="http://schemas.microsoft.com/office/powerpoint/2010/main" val="3420733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41" name="Rectangle 40">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useBgFill="1">
        <p:nvSpPr>
          <p:cNvPr id="43" name="Rectangle 42">
            <a:extLst>
              <a:ext uri="{FF2B5EF4-FFF2-40B4-BE49-F238E27FC236}">
                <a16:creationId xmlns:a16="http://schemas.microsoft.com/office/drawing/2014/main" id="{A069235B-22DB-4231-8291-D64DA2CDE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16" name="Rettangolo 15">
            <a:extLst>
              <a:ext uri="{FF2B5EF4-FFF2-40B4-BE49-F238E27FC236}">
                <a16:creationId xmlns:a16="http://schemas.microsoft.com/office/drawing/2014/main" id="{2BCBDF65-D7DA-47EE-9942-52F4E2D54548}"/>
              </a:ext>
            </a:extLst>
          </p:cNvPr>
          <p:cNvSpPr/>
          <p:nvPr/>
        </p:nvSpPr>
        <p:spPr>
          <a:xfrm>
            <a:off x="0" y="6369268"/>
            <a:ext cx="12192000" cy="48873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latin typeface="Avenir Next LT Pro Light" panose="020B0304020202020204" pitchFamily="34" charset="0"/>
              </a:rPr>
              <a:t>Federico Ceriola – Gian Marco De </a:t>
            </a:r>
            <a:r>
              <a:rPr lang="en-GB" dirty="0" err="1">
                <a:solidFill>
                  <a:schemeClr val="tx1"/>
                </a:solidFill>
                <a:latin typeface="Avenir Next LT Pro Light" panose="020B0304020202020204" pitchFamily="34" charset="0"/>
              </a:rPr>
              <a:t>Bortoli</a:t>
            </a:r>
            <a:r>
              <a:rPr lang="en-GB" dirty="0">
                <a:solidFill>
                  <a:schemeClr val="tx1"/>
                </a:solidFill>
                <a:latin typeface="Avenir Next LT Pro Light" panose="020B0304020202020204" pitchFamily="34" charset="0"/>
              </a:rPr>
              <a:t> – Bruno </a:t>
            </a:r>
            <a:r>
              <a:rPr lang="en-GB" dirty="0" err="1">
                <a:solidFill>
                  <a:schemeClr val="tx1"/>
                </a:solidFill>
                <a:latin typeface="Avenir Next LT Pro Light" panose="020B0304020202020204" pitchFamily="34" charset="0"/>
              </a:rPr>
              <a:t>Sciarrone</a:t>
            </a:r>
            <a:endParaRPr lang="en-GB" dirty="0">
              <a:solidFill>
                <a:schemeClr val="tx1"/>
              </a:solidFill>
              <a:latin typeface="Avenir Next LT Pro Light" panose="020B0304020202020204" pitchFamily="34" charset="0"/>
            </a:endParaRPr>
          </a:p>
        </p:txBody>
      </p:sp>
      <p:sp>
        <p:nvSpPr>
          <p:cNvPr id="31" name="Rettangolo 30">
            <a:extLst>
              <a:ext uri="{FF2B5EF4-FFF2-40B4-BE49-F238E27FC236}">
                <a16:creationId xmlns:a16="http://schemas.microsoft.com/office/drawing/2014/main" id="{BA6AB1C9-6239-4C9D-BEFF-A249FA7FBC7A}"/>
              </a:ext>
            </a:extLst>
          </p:cNvPr>
          <p:cNvSpPr/>
          <p:nvPr/>
        </p:nvSpPr>
        <p:spPr>
          <a:xfrm>
            <a:off x="0" y="-4099"/>
            <a:ext cx="12192000" cy="48873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dirty="0">
                <a:solidFill>
                  <a:schemeClr val="tx1"/>
                </a:solidFill>
                <a:latin typeface="Avenir Next LT Pro Light" panose="020B0304020202020204" pitchFamily="34" charset="0"/>
              </a:rPr>
              <a:t>Creative Programming and Computing</a:t>
            </a:r>
            <a:endParaRPr lang="en-GB" dirty="0">
              <a:solidFill>
                <a:schemeClr val="tx1"/>
              </a:solidFill>
              <a:latin typeface="Avenir Next LT Pro Light" panose="020B0304020202020204" pitchFamily="34" charset="0"/>
            </a:endParaRPr>
          </a:p>
        </p:txBody>
      </p:sp>
      <p:sp>
        <p:nvSpPr>
          <p:cNvPr id="21" name="CasellaDiTesto 20">
            <a:extLst>
              <a:ext uri="{FF2B5EF4-FFF2-40B4-BE49-F238E27FC236}">
                <a16:creationId xmlns:a16="http://schemas.microsoft.com/office/drawing/2014/main" id="{7FB5C28F-6EA9-4DE6-8815-90DE7F647974}"/>
              </a:ext>
            </a:extLst>
          </p:cNvPr>
          <p:cNvSpPr txBox="1"/>
          <p:nvPr/>
        </p:nvSpPr>
        <p:spPr>
          <a:xfrm>
            <a:off x="10347319" y="6428968"/>
            <a:ext cx="1747145" cy="369332"/>
          </a:xfrm>
          <a:prstGeom prst="rect">
            <a:avLst/>
          </a:prstGeom>
          <a:noFill/>
        </p:spPr>
        <p:txBody>
          <a:bodyPr wrap="none" rtlCol="0">
            <a:spAutoFit/>
          </a:bodyPr>
          <a:lstStyle/>
          <a:p>
            <a:pPr algn="r"/>
            <a:r>
              <a:rPr lang="it-IT" dirty="0" err="1">
                <a:latin typeface="Avenir Next LT Pro Light" panose="020B0304020202020204" pitchFamily="34" charset="0"/>
              </a:rPr>
              <a:t>a.a</a:t>
            </a:r>
            <a:r>
              <a:rPr lang="it-IT" dirty="0">
                <a:latin typeface="Avenir Next LT Pro Light" panose="020B0304020202020204" pitchFamily="34" charset="0"/>
              </a:rPr>
              <a:t>. 2021/2022</a:t>
            </a:r>
            <a:endParaRPr lang="en-GB" dirty="0">
              <a:latin typeface="Avenir Next LT Pro Light" panose="020B0304020202020204" pitchFamily="34" charset="0"/>
            </a:endParaRPr>
          </a:p>
        </p:txBody>
      </p:sp>
      <p:sp>
        <p:nvSpPr>
          <p:cNvPr id="22" name="CasellaDiTesto 21">
            <a:extLst>
              <a:ext uri="{FF2B5EF4-FFF2-40B4-BE49-F238E27FC236}">
                <a16:creationId xmlns:a16="http://schemas.microsoft.com/office/drawing/2014/main" id="{1012BF64-F99D-4F21-8EDC-ABD35A1F616E}"/>
              </a:ext>
            </a:extLst>
          </p:cNvPr>
          <p:cNvSpPr txBox="1"/>
          <p:nvPr/>
        </p:nvSpPr>
        <p:spPr>
          <a:xfrm>
            <a:off x="8656417" y="51029"/>
            <a:ext cx="3535583" cy="369332"/>
          </a:xfrm>
          <a:prstGeom prst="rect">
            <a:avLst/>
          </a:prstGeom>
          <a:noFill/>
        </p:spPr>
        <p:txBody>
          <a:bodyPr wrap="none" rtlCol="0">
            <a:spAutoFit/>
          </a:bodyPr>
          <a:lstStyle/>
          <a:p>
            <a:pPr algn="r"/>
            <a:r>
              <a:rPr lang="it-IT" dirty="0">
                <a:latin typeface="Avenir Next LT Pro Light" panose="020B0304020202020204" pitchFamily="34" charset="0"/>
              </a:rPr>
              <a:t>Music and Acoustic Engineering</a:t>
            </a:r>
            <a:endParaRPr lang="en-GB" dirty="0">
              <a:latin typeface="Avenir Next LT Pro Light" panose="020B0304020202020204" pitchFamily="34" charset="0"/>
            </a:endParaRPr>
          </a:p>
        </p:txBody>
      </p:sp>
      <p:pic>
        <p:nvPicPr>
          <p:cNvPr id="10" name="Immagine 9" descr="Immagine che contiene freccia&#10;&#10;Descrizione generata automaticamente">
            <a:extLst>
              <a:ext uri="{FF2B5EF4-FFF2-40B4-BE49-F238E27FC236}">
                <a16:creationId xmlns:a16="http://schemas.microsoft.com/office/drawing/2014/main" id="{2E2A1451-5D97-7B2B-E74E-05601C51CA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6614" y="2675651"/>
            <a:ext cx="1015278" cy="1015278"/>
          </a:xfrm>
          <a:prstGeom prst="rect">
            <a:avLst/>
          </a:prstGeom>
        </p:spPr>
      </p:pic>
      <p:pic>
        <p:nvPicPr>
          <p:cNvPr id="11" name="Immagine 10">
            <a:extLst>
              <a:ext uri="{FF2B5EF4-FFF2-40B4-BE49-F238E27FC236}">
                <a16:creationId xmlns:a16="http://schemas.microsoft.com/office/drawing/2014/main" id="{0ABD5D8B-61B4-85EE-35E7-0199C84589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8295" y="2675651"/>
            <a:ext cx="1015279" cy="1015279"/>
          </a:xfrm>
          <a:prstGeom prst="rect">
            <a:avLst/>
          </a:prstGeom>
        </p:spPr>
      </p:pic>
      <p:pic>
        <p:nvPicPr>
          <p:cNvPr id="3" name="Immagine 2">
            <a:extLst>
              <a:ext uri="{FF2B5EF4-FFF2-40B4-BE49-F238E27FC236}">
                <a16:creationId xmlns:a16="http://schemas.microsoft.com/office/drawing/2014/main" id="{71D93DB7-6B69-4FBB-4AC5-46714610E7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6682" y="678139"/>
            <a:ext cx="1015143" cy="950894"/>
          </a:xfrm>
          <a:prstGeom prst="rect">
            <a:avLst/>
          </a:prstGeom>
        </p:spPr>
      </p:pic>
      <p:pic>
        <p:nvPicPr>
          <p:cNvPr id="5" name="Immagine 4">
            <a:extLst>
              <a:ext uri="{FF2B5EF4-FFF2-40B4-BE49-F238E27FC236}">
                <a16:creationId xmlns:a16="http://schemas.microsoft.com/office/drawing/2014/main" id="{E1D804DE-EFEB-51A2-629A-D320671B6B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5132" y="2675651"/>
            <a:ext cx="1028936" cy="1015278"/>
          </a:xfrm>
          <a:prstGeom prst="rect">
            <a:avLst/>
          </a:prstGeom>
        </p:spPr>
      </p:pic>
      <p:sp>
        <p:nvSpPr>
          <p:cNvPr id="6" name="CasellaDiTesto 5">
            <a:extLst>
              <a:ext uri="{FF2B5EF4-FFF2-40B4-BE49-F238E27FC236}">
                <a16:creationId xmlns:a16="http://schemas.microsoft.com/office/drawing/2014/main" id="{5A12831D-B5B1-1D8D-D115-DD0EDA677A99}"/>
              </a:ext>
            </a:extLst>
          </p:cNvPr>
          <p:cNvSpPr txBox="1"/>
          <p:nvPr/>
        </p:nvSpPr>
        <p:spPr>
          <a:xfrm>
            <a:off x="2060781" y="3774785"/>
            <a:ext cx="1106944" cy="307777"/>
          </a:xfrm>
          <a:prstGeom prst="rect">
            <a:avLst/>
          </a:prstGeom>
          <a:noFill/>
        </p:spPr>
        <p:txBody>
          <a:bodyPr wrap="square" rtlCol="0">
            <a:spAutoFit/>
          </a:bodyPr>
          <a:lstStyle/>
          <a:p>
            <a:r>
              <a:rPr lang="en-GB" sz="1400" dirty="0">
                <a:solidFill>
                  <a:schemeClr val="bg1"/>
                </a:solidFill>
                <a:latin typeface="Avenir Next" panose="020B0503020202020204" pitchFamily="34" charset="0"/>
              </a:rPr>
              <a:t>Processing</a:t>
            </a:r>
          </a:p>
        </p:txBody>
      </p:sp>
      <p:sp>
        <p:nvSpPr>
          <p:cNvPr id="17" name="CasellaDiTesto 16">
            <a:extLst>
              <a:ext uri="{FF2B5EF4-FFF2-40B4-BE49-F238E27FC236}">
                <a16:creationId xmlns:a16="http://schemas.microsoft.com/office/drawing/2014/main" id="{AC9C91D2-99EB-51EB-077E-4B267BCA10EB}"/>
              </a:ext>
            </a:extLst>
          </p:cNvPr>
          <p:cNvSpPr txBox="1"/>
          <p:nvPr/>
        </p:nvSpPr>
        <p:spPr>
          <a:xfrm>
            <a:off x="2175098" y="1717717"/>
            <a:ext cx="878311" cy="307777"/>
          </a:xfrm>
          <a:prstGeom prst="rect">
            <a:avLst/>
          </a:prstGeom>
          <a:noFill/>
        </p:spPr>
        <p:txBody>
          <a:bodyPr wrap="square" rtlCol="0">
            <a:spAutoFit/>
          </a:bodyPr>
          <a:lstStyle/>
          <a:p>
            <a:r>
              <a:rPr lang="en-GB" sz="1400" dirty="0">
                <a:solidFill>
                  <a:schemeClr val="bg1"/>
                </a:solidFill>
                <a:latin typeface="Avenir Next" panose="020B0503020202020204" pitchFamily="34" charset="0"/>
              </a:rPr>
              <a:t>GyrOSC</a:t>
            </a:r>
          </a:p>
        </p:txBody>
      </p:sp>
      <p:sp>
        <p:nvSpPr>
          <p:cNvPr id="18" name="CasellaDiTesto 17">
            <a:extLst>
              <a:ext uri="{FF2B5EF4-FFF2-40B4-BE49-F238E27FC236}">
                <a16:creationId xmlns:a16="http://schemas.microsoft.com/office/drawing/2014/main" id="{A1CB7AE1-8E7E-AD7E-E504-1F9D506F3022}"/>
              </a:ext>
            </a:extLst>
          </p:cNvPr>
          <p:cNvSpPr txBox="1"/>
          <p:nvPr/>
        </p:nvSpPr>
        <p:spPr>
          <a:xfrm>
            <a:off x="6444827" y="3874132"/>
            <a:ext cx="989237" cy="307777"/>
          </a:xfrm>
          <a:prstGeom prst="rect">
            <a:avLst/>
          </a:prstGeom>
          <a:noFill/>
        </p:spPr>
        <p:txBody>
          <a:bodyPr wrap="square" rtlCol="0">
            <a:spAutoFit/>
          </a:bodyPr>
          <a:lstStyle/>
          <a:p>
            <a:r>
              <a:rPr lang="en-GB" sz="1400" dirty="0">
                <a:solidFill>
                  <a:schemeClr val="bg1"/>
                </a:solidFill>
                <a:latin typeface="Avenir Next" panose="020B0503020202020204" pitchFamily="34" charset="0"/>
              </a:rPr>
              <a:t>Max4Live</a:t>
            </a:r>
          </a:p>
        </p:txBody>
      </p:sp>
      <p:sp>
        <p:nvSpPr>
          <p:cNvPr id="19" name="CasellaDiTesto 18">
            <a:extLst>
              <a:ext uri="{FF2B5EF4-FFF2-40B4-BE49-F238E27FC236}">
                <a16:creationId xmlns:a16="http://schemas.microsoft.com/office/drawing/2014/main" id="{C37C796C-0B24-535D-69B5-3B2973A5DD9B}"/>
              </a:ext>
            </a:extLst>
          </p:cNvPr>
          <p:cNvSpPr txBox="1"/>
          <p:nvPr/>
        </p:nvSpPr>
        <p:spPr>
          <a:xfrm>
            <a:off x="8042726" y="3874132"/>
            <a:ext cx="1266417" cy="307777"/>
          </a:xfrm>
          <a:prstGeom prst="rect">
            <a:avLst/>
          </a:prstGeom>
          <a:noFill/>
        </p:spPr>
        <p:txBody>
          <a:bodyPr wrap="square" rtlCol="0">
            <a:spAutoFit/>
          </a:bodyPr>
          <a:lstStyle/>
          <a:p>
            <a:r>
              <a:rPr lang="en-GB" sz="1400" dirty="0">
                <a:solidFill>
                  <a:schemeClr val="bg1"/>
                </a:solidFill>
                <a:latin typeface="Avenir Next" panose="020B0503020202020204" pitchFamily="34" charset="0"/>
              </a:rPr>
              <a:t>Ableton Live</a:t>
            </a:r>
          </a:p>
        </p:txBody>
      </p:sp>
      <p:sp>
        <p:nvSpPr>
          <p:cNvPr id="20" name="CasellaDiTesto 19">
            <a:extLst>
              <a:ext uri="{FF2B5EF4-FFF2-40B4-BE49-F238E27FC236}">
                <a16:creationId xmlns:a16="http://schemas.microsoft.com/office/drawing/2014/main" id="{75A8DF80-AE7D-51F6-C820-13E4434B6013}"/>
              </a:ext>
            </a:extLst>
          </p:cNvPr>
          <p:cNvSpPr txBox="1"/>
          <p:nvPr/>
        </p:nvSpPr>
        <p:spPr>
          <a:xfrm>
            <a:off x="693278" y="876148"/>
            <a:ext cx="1106944" cy="523220"/>
          </a:xfrm>
          <a:prstGeom prst="rect">
            <a:avLst/>
          </a:prstGeom>
          <a:noFill/>
        </p:spPr>
        <p:txBody>
          <a:bodyPr wrap="square" rtlCol="0">
            <a:spAutoFit/>
          </a:bodyPr>
          <a:lstStyle/>
          <a:p>
            <a:r>
              <a:rPr lang="en-GB" sz="1400" dirty="0">
                <a:solidFill>
                  <a:schemeClr val="bg1"/>
                </a:solidFill>
                <a:latin typeface="Avenir Next" panose="020B0503020202020204" pitchFamily="34" charset="0"/>
              </a:rPr>
              <a:t>User’s interaction</a:t>
            </a:r>
          </a:p>
        </p:txBody>
      </p:sp>
      <p:sp>
        <p:nvSpPr>
          <p:cNvPr id="23" name="CasellaDiTesto 22">
            <a:extLst>
              <a:ext uri="{FF2B5EF4-FFF2-40B4-BE49-F238E27FC236}">
                <a16:creationId xmlns:a16="http://schemas.microsoft.com/office/drawing/2014/main" id="{727984E6-A6AD-6A96-E9CE-BEE7D0419F8F}"/>
              </a:ext>
            </a:extLst>
          </p:cNvPr>
          <p:cNvSpPr txBox="1"/>
          <p:nvPr/>
        </p:nvSpPr>
        <p:spPr>
          <a:xfrm>
            <a:off x="2068314" y="5211814"/>
            <a:ext cx="1106944" cy="307777"/>
          </a:xfrm>
          <a:prstGeom prst="rect">
            <a:avLst/>
          </a:prstGeom>
          <a:noFill/>
        </p:spPr>
        <p:txBody>
          <a:bodyPr wrap="square" rtlCol="0">
            <a:spAutoFit/>
          </a:bodyPr>
          <a:lstStyle/>
          <a:p>
            <a:r>
              <a:rPr lang="en-GB" sz="1400" dirty="0">
                <a:solidFill>
                  <a:schemeClr val="bg1"/>
                </a:solidFill>
                <a:latin typeface="Avenir Next" panose="020B0503020202020204" pitchFamily="34" charset="0"/>
              </a:rPr>
              <a:t>Video Out</a:t>
            </a:r>
          </a:p>
        </p:txBody>
      </p:sp>
      <p:sp>
        <p:nvSpPr>
          <p:cNvPr id="24" name="CasellaDiTesto 23">
            <a:extLst>
              <a:ext uri="{FF2B5EF4-FFF2-40B4-BE49-F238E27FC236}">
                <a16:creationId xmlns:a16="http://schemas.microsoft.com/office/drawing/2014/main" id="{6F73E9EF-16CD-3F6B-684D-502089E2254C}"/>
              </a:ext>
            </a:extLst>
          </p:cNvPr>
          <p:cNvSpPr txBox="1"/>
          <p:nvPr/>
        </p:nvSpPr>
        <p:spPr>
          <a:xfrm>
            <a:off x="8122462" y="5158496"/>
            <a:ext cx="1106944" cy="307777"/>
          </a:xfrm>
          <a:prstGeom prst="rect">
            <a:avLst/>
          </a:prstGeom>
          <a:noFill/>
        </p:spPr>
        <p:txBody>
          <a:bodyPr wrap="square" rtlCol="0">
            <a:spAutoFit/>
          </a:bodyPr>
          <a:lstStyle/>
          <a:p>
            <a:r>
              <a:rPr lang="en-GB" sz="1400" dirty="0">
                <a:solidFill>
                  <a:schemeClr val="bg1"/>
                </a:solidFill>
                <a:latin typeface="Avenir Next" panose="020B0503020202020204" pitchFamily="34" charset="0"/>
              </a:rPr>
              <a:t>Audio Out</a:t>
            </a:r>
          </a:p>
        </p:txBody>
      </p:sp>
      <p:sp>
        <p:nvSpPr>
          <p:cNvPr id="25" name="CasellaDiTesto 24">
            <a:extLst>
              <a:ext uri="{FF2B5EF4-FFF2-40B4-BE49-F238E27FC236}">
                <a16:creationId xmlns:a16="http://schemas.microsoft.com/office/drawing/2014/main" id="{39B8E9D7-3AA9-651B-6DF8-E80FAEC87193}"/>
              </a:ext>
            </a:extLst>
          </p:cNvPr>
          <p:cNvSpPr txBox="1"/>
          <p:nvPr/>
        </p:nvSpPr>
        <p:spPr>
          <a:xfrm>
            <a:off x="8122462" y="1466275"/>
            <a:ext cx="1106944" cy="523220"/>
          </a:xfrm>
          <a:prstGeom prst="rect">
            <a:avLst/>
          </a:prstGeom>
          <a:noFill/>
        </p:spPr>
        <p:txBody>
          <a:bodyPr wrap="square" rtlCol="0">
            <a:spAutoFit/>
          </a:bodyPr>
          <a:lstStyle/>
          <a:p>
            <a:pPr algn="ctr"/>
            <a:r>
              <a:rPr lang="en-GB" sz="1400" dirty="0">
                <a:solidFill>
                  <a:schemeClr val="bg1"/>
                </a:solidFill>
                <a:latin typeface="Avenir Next" panose="020B0503020202020204" pitchFamily="34" charset="0"/>
              </a:rPr>
              <a:t>Auxiliary Audio Out</a:t>
            </a:r>
          </a:p>
        </p:txBody>
      </p:sp>
      <p:sp>
        <p:nvSpPr>
          <p:cNvPr id="7" name="Freccia destra 6">
            <a:extLst>
              <a:ext uri="{FF2B5EF4-FFF2-40B4-BE49-F238E27FC236}">
                <a16:creationId xmlns:a16="http://schemas.microsoft.com/office/drawing/2014/main" id="{C59C19DC-4E6A-456B-8D0A-F0062CCD44DF}"/>
              </a:ext>
            </a:extLst>
          </p:cNvPr>
          <p:cNvSpPr/>
          <p:nvPr/>
        </p:nvSpPr>
        <p:spPr>
          <a:xfrm>
            <a:off x="3409122" y="3105161"/>
            <a:ext cx="2782956" cy="156258"/>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Freccia destra 25">
            <a:extLst>
              <a:ext uri="{FF2B5EF4-FFF2-40B4-BE49-F238E27FC236}">
                <a16:creationId xmlns:a16="http://schemas.microsoft.com/office/drawing/2014/main" id="{B482E4C0-49E4-0E6E-C93C-532A4E833674}"/>
              </a:ext>
            </a:extLst>
          </p:cNvPr>
          <p:cNvSpPr/>
          <p:nvPr/>
        </p:nvSpPr>
        <p:spPr>
          <a:xfrm>
            <a:off x="7544389" y="3112781"/>
            <a:ext cx="553278" cy="1410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ccia giù 7">
            <a:extLst>
              <a:ext uri="{FF2B5EF4-FFF2-40B4-BE49-F238E27FC236}">
                <a16:creationId xmlns:a16="http://schemas.microsoft.com/office/drawing/2014/main" id="{BA970248-4B16-76A3-906C-319203CB0B4C}"/>
              </a:ext>
            </a:extLst>
          </p:cNvPr>
          <p:cNvSpPr/>
          <p:nvPr/>
        </p:nvSpPr>
        <p:spPr>
          <a:xfrm>
            <a:off x="2515391" y="4181909"/>
            <a:ext cx="197724" cy="981642"/>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ccia giù 8">
            <a:extLst>
              <a:ext uri="{FF2B5EF4-FFF2-40B4-BE49-F238E27FC236}">
                <a16:creationId xmlns:a16="http://schemas.microsoft.com/office/drawing/2014/main" id="{FD384799-2071-AD2A-5A40-5ABC8150ED8D}"/>
              </a:ext>
            </a:extLst>
          </p:cNvPr>
          <p:cNvSpPr/>
          <p:nvPr/>
        </p:nvSpPr>
        <p:spPr>
          <a:xfrm>
            <a:off x="2515391" y="2099299"/>
            <a:ext cx="197724" cy="492498"/>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92D050"/>
              </a:solidFill>
            </a:endParaRPr>
          </a:p>
        </p:txBody>
      </p:sp>
      <p:sp>
        <p:nvSpPr>
          <p:cNvPr id="12" name="Freccia giù 11">
            <a:extLst>
              <a:ext uri="{FF2B5EF4-FFF2-40B4-BE49-F238E27FC236}">
                <a16:creationId xmlns:a16="http://schemas.microsoft.com/office/drawing/2014/main" id="{FA5056BC-823C-E53B-6DF9-6BAF9804614B}"/>
              </a:ext>
            </a:extLst>
          </p:cNvPr>
          <p:cNvSpPr/>
          <p:nvPr/>
        </p:nvSpPr>
        <p:spPr>
          <a:xfrm flipV="1">
            <a:off x="8581795" y="2104597"/>
            <a:ext cx="188278" cy="470978"/>
          </a:xfrm>
          <a:prstGeom prst="down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Freccia giù 27">
            <a:extLst>
              <a:ext uri="{FF2B5EF4-FFF2-40B4-BE49-F238E27FC236}">
                <a16:creationId xmlns:a16="http://schemas.microsoft.com/office/drawing/2014/main" id="{81A3E610-0E0C-1E88-D570-2C7650CCFB10}"/>
              </a:ext>
            </a:extLst>
          </p:cNvPr>
          <p:cNvSpPr/>
          <p:nvPr/>
        </p:nvSpPr>
        <p:spPr>
          <a:xfrm>
            <a:off x="8577072" y="4176854"/>
            <a:ext cx="197724" cy="981642"/>
          </a:xfrm>
          <a:prstGeom prst="down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Freccia curva 13">
            <a:extLst>
              <a:ext uri="{FF2B5EF4-FFF2-40B4-BE49-F238E27FC236}">
                <a16:creationId xmlns:a16="http://schemas.microsoft.com/office/drawing/2014/main" id="{CB4FBECF-6B34-1CF6-5EFD-2151BB6878C1}"/>
              </a:ext>
            </a:extLst>
          </p:cNvPr>
          <p:cNvSpPr/>
          <p:nvPr/>
        </p:nvSpPr>
        <p:spPr>
          <a:xfrm rot="5400000" flipV="1">
            <a:off x="5099521" y="-431146"/>
            <a:ext cx="724115" cy="5321768"/>
          </a:xfrm>
          <a:prstGeom prst="bentArrow">
            <a:avLst>
              <a:gd name="adj1" fmla="val 12146"/>
              <a:gd name="adj2" fmla="val 17156"/>
              <a:gd name="adj3" fmla="val 22059"/>
              <a:gd name="adj4" fmla="val 3797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3" name="CasellaDiTesto 32">
            <a:extLst>
              <a:ext uri="{FF2B5EF4-FFF2-40B4-BE49-F238E27FC236}">
                <a16:creationId xmlns:a16="http://schemas.microsoft.com/office/drawing/2014/main" id="{7EB25A6A-7646-4FBD-61F1-A5BB10944DDD}"/>
              </a:ext>
            </a:extLst>
          </p:cNvPr>
          <p:cNvSpPr txBox="1"/>
          <p:nvPr/>
        </p:nvSpPr>
        <p:spPr>
          <a:xfrm>
            <a:off x="1145180" y="5765019"/>
            <a:ext cx="8038394" cy="400110"/>
          </a:xfrm>
          <a:prstGeom prst="rect">
            <a:avLst/>
          </a:prstGeom>
          <a:noFill/>
          <a:ln>
            <a:solidFill>
              <a:schemeClr val="accent1">
                <a:shade val="50000"/>
              </a:schemeClr>
            </a:solidFill>
          </a:ln>
        </p:spPr>
        <p:txBody>
          <a:bodyPr wrap="square" rtlCol="0">
            <a:spAutoFit/>
          </a:bodyPr>
          <a:lstStyle/>
          <a:p>
            <a:pPr algn="ctr"/>
            <a:r>
              <a:rPr lang="en-GB" sz="2000" dirty="0">
                <a:solidFill>
                  <a:schemeClr val="bg1"/>
                </a:solidFill>
                <a:latin typeface="Avenir Next" panose="020B0503020202020204" pitchFamily="34" charset="0"/>
              </a:rPr>
              <a:t>Perception</a:t>
            </a:r>
          </a:p>
        </p:txBody>
      </p:sp>
      <p:sp>
        <p:nvSpPr>
          <p:cNvPr id="27" name="Freccia giù 26">
            <a:extLst>
              <a:ext uri="{FF2B5EF4-FFF2-40B4-BE49-F238E27FC236}">
                <a16:creationId xmlns:a16="http://schemas.microsoft.com/office/drawing/2014/main" id="{37C92005-9E30-8FDF-4C90-42730AF7A49F}"/>
              </a:ext>
            </a:extLst>
          </p:cNvPr>
          <p:cNvSpPr/>
          <p:nvPr/>
        </p:nvSpPr>
        <p:spPr>
          <a:xfrm>
            <a:off x="1145180" y="1466275"/>
            <a:ext cx="197725" cy="39882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ttangolo 28">
            <a:extLst>
              <a:ext uri="{FF2B5EF4-FFF2-40B4-BE49-F238E27FC236}">
                <a16:creationId xmlns:a16="http://schemas.microsoft.com/office/drawing/2014/main" id="{FEC45E70-8286-FD32-77FB-6D62DD5186EF}"/>
              </a:ext>
            </a:extLst>
          </p:cNvPr>
          <p:cNvSpPr/>
          <p:nvPr/>
        </p:nvSpPr>
        <p:spPr>
          <a:xfrm>
            <a:off x="9892519" y="1523080"/>
            <a:ext cx="288919" cy="25144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ttangolo 35">
            <a:extLst>
              <a:ext uri="{FF2B5EF4-FFF2-40B4-BE49-F238E27FC236}">
                <a16:creationId xmlns:a16="http://schemas.microsoft.com/office/drawing/2014/main" id="{9406BD81-8457-6F60-9BEF-9F61342684D1}"/>
              </a:ext>
            </a:extLst>
          </p:cNvPr>
          <p:cNvSpPr/>
          <p:nvPr/>
        </p:nvSpPr>
        <p:spPr>
          <a:xfrm>
            <a:off x="9892519" y="1977623"/>
            <a:ext cx="288919" cy="25144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ttangolo 37">
            <a:extLst>
              <a:ext uri="{FF2B5EF4-FFF2-40B4-BE49-F238E27FC236}">
                <a16:creationId xmlns:a16="http://schemas.microsoft.com/office/drawing/2014/main" id="{59ADF372-922B-7ACF-C1A2-30AC2CB9ECE5}"/>
              </a:ext>
            </a:extLst>
          </p:cNvPr>
          <p:cNvSpPr/>
          <p:nvPr/>
        </p:nvSpPr>
        <p:spPr>
          <a:xfrm>
            <a:off x="9892519" y="2455517"/>
            <a:ext cx="288919" cy="25144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CasellaDiTesto 29">
            <a:extLst>
              <a:ext uri="{FF2B5EF4-FFF2-40B4-BE49-F238E27FC236}">
                <a16:creationId xmlns:a16="http://schemas.microsoft.com/office/drawing/2014/main" id="{894CBEC6-7DDF-FA89-07D3-9865C0BE13D2}"/>
              </a:ext>
            </a:extLst>
          </p:cNvPr>
          <p:cNvSpPr txBox="1"/>
          <p:nvPr/>
        </p:nvSpPr>
        <p:spPr>
          <a:xfrm>
            <a:off x="10242826" y="1498348"/>
            <a:ext cx="1426994" cy="307777"/>
          </a:xfrm>
          <a:prstGeom prst="rect">
            <a:avLst/>
          </a:prstGeom>
          <a:noFill/>
        </p:spPr>
        <p:txBody>
          <a:bodyPr wrap="none" rtlCol="0">
            <a:spAutoFit/>
          </a:bodyPr>
          <a:lstStyle/>
          <a:p>
            <a:r>
              <a:rPr lang="en-GB" sz="1400" dirty="0">
                <a:solidFill>
                  <a:schemeClr val="bg1"/>
                </a:solidFill>
                <a:latin typeface="Avenir Next" panose="020B0503020202020204" pitchFamily="34" charset="0"/>
              </a:rPr>
              <a:t>OSC messages</a:t>
            </a:r>
          </a:p>
        </p:txBody>
      </p:sp>
      <p:sp>
        <p:nvSpPr>
          <p:cNvPr id="40" name="CasellaDiTesto 39">
            <a:extLst>
              <a:ext uri="{FF2B5EF4-FFF2-40B4-BE49-F238E27FC236}">
                <a16:creationId xmlns:a16="http://schemas.microsoft.com/office/drawing/2014/main" id="{D4EE78CA-18F9-6359-F68E-DBF033F6D1BC}"/>
              </a:ext>
            </a:extLst>
          </p:cNvPr>
          <p:cNvSpPr txBox="1"/>
          <p:nvPr/>
        </p:nvSpPr>
        <p:spPr>
          <a:xfrm>
            <a:off x="10318598" y="2025494"/>
            <a:ext cx="1210588" cy="307777"/>
          </a:xfrm>
          <a:prstGeom prst="rect">
            <a:avLst/>
          </a:prstGeom>
          <a:noFill/>
        </p:spPr>
        <p:txBody>
          <a:bodyPr wrap="none" rtlCol="0">
            <a:spAutoFit/>
          </a:bodyPr>
          <a:lstStyle/>
          <a:p>
            <a:r>
              <a:rPr lang="en-GB" sz="1400" dirty="0">
                <a:solidFill>
                  <a:schemeClr val="bg1"/>
                </a:solidFill>
                <a:latin typeface="Avenir Next" panose="020B0503020202020204" pitchFamily="34" charset="0"/>
              </a:rPr>
              <a:t>Audio signal</a:t>
            </a:r>
          </a:p>
        </p:txBody>
      </p:sp>
      <p:sp>
        <p:nvSpPr>
          <p:cNvPr id="42" name="CasellaDiTesto 41">
            <a:extLst>
              <a:ext uri="{FF2B5EF4-FFF2-40B4-BE49-F238E27FC236}">
                <a16:creationId xmlns:a16="http://schemas.microsoft.com/office/drawing/2014/main" id="{DB53146B-015C-B0D1-E5B5-9055DB78E3DA}"/>
              </a:ext>
            </a:extLst>
          </p:cNvPr>
          <p:cNvSpPr txBox="1"/>
          <p:nvPr/>
        </p:nvSpPr>
        <p:spPr>
          <a:xfrm>
            <a:off x="10293905" y="2491263"/>
            <a:ext cx="1192955" cy="307777"/>
          </a:xfrm>
          <a:prstGeom prst="rect">
            <a:avLst/>
          </a:prstGeom>
          <a:noFill/>
        </p:spPr>
        <p:txBody>
          <a:bodyPr wrap="none" rtlCol="0">
            <a:spAutoFit/>
          </a:bodyPr>
          <a:lstStyle/>
          <a:p>
            <a:r>
              <a:rPr lang="en-GB" sz="1400" dirty="0">
                <a:solidFill>
                  <a:schemeClr val="bg1"/>
                </a:solidFill>
                <a:latin typeface="Avenir Next" panose="020B0503020202020204" pitchFamily="34" charset="0"/>
              </a:rPr>
              <a:t>Video signal</a:t>
            </a:r>
          </a:p>
        </p:txBody>
      </p:sp>
      <p:sp>
        <p:nvSpPr>
          <p:cNvPr id="2" name="CasellaDiTesto 1">
            <a:extLst>
              <a:ext uri="{FF2B5EF4-FFF2-40B4-BE49-F238E27FC236}">
                <a16:creationId xmlns:a16="http://schemas.microsoft.com/office/drawing/2014/main" id="{E80566C9-DADF-BB4C-0F17-92970D15EFAD}"/>
              </a:ext>
            </a:extLst>
          </p:cNvPr>
          <p:cNvSpPr txBox="1"/>
          <p:nvPr/>
        </p:nvSpPr>
        <p:spPr>
          <a:xfrm>
            <a:off x="4774325" y="808530"/>
            <a:ext cx="2851102" cy="461665"/>
          </a:xfrm>
          <a:prstGeom prst="rect">
            <a:avLst/>
          </a:prstGeom>
          <a:noFill/>
        </p:spPr>
        <p:txBody>
          <a:bodyPr wrap="none" rtlCol="0">
            <a:spAutoFit/>
          </a:bodyPr>
          <a:lstStyle/>
          <a:p>
            <a:r>
              <a:rPr lang="en-GB" sz="2400" dirty="0">
                <a:solidFill>
                  <a:schemeClr val="bg1"/>
                </a:solidFill>
                <a:latin typeface="Avenir Next" panose="020B0503020202020204" pitchFamily="34" charset="0"/>
              </a:rPr>
              <a:t>SIGNAL ROUTING</a:t>
            </a:r>
          </a:p>
        </p:txBody>
      </p:sp>
    </p:spTree>
    <p:extLst>
      <p:ext uri="{BB962C8B-B14F-4D97-AF65-F5344CB8AC3E}">
        <p14:creationId xmlns:p14="http://schemas.microsoft.com/office/powerpoint/2010/main" val="2928816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41" name="Rectangle 40">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useBgFill="1">
        <p:nvSpPr>
          <p:cNvPr id="43" name="Rectangle 42">
            <a:extLst>
              <a:ext uri="{FF2B5EF4-FFF2-40B4-BE49-F238E27FC236}">
                <a16:creationId xmlns:a16="http://schemas.microsoft.com/office/drawing/2014/main" id="{A069235B-22DB-4231-8291-D64DA2CDE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16" name="Rettangolo 15">
            <a:extLst>
              <a:ext uri="{FF2B5EF4-FFF2-40B4-BE49-F238E27FC236}">
                <a16:creationId xmlns:a16="http://schemas.microsoft.com/office/drawing/2014/main" id="{2BCBDF65-D7DA-47EE-9942-52F4E2D54548}"/>
              </a:ext>
            </a:extLst>
          </p:cNvPr>
          <p:cNvSpPr/>
          <p:nvPr/>
        </p:nvSpPr>
        <p:spPr>
          <a:xfrm>
            <a:off x="0" y="6369268"/>
            <a:ext cx="12192000" cy="48873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latin typeface="Avenir Next LT Pro Light" panose="020B0304020202020204" pitchFamily="34" charset="0"/>
              </a:rPr>
              <a:t>Federico Ceriola – Gian Marco De </a:t>
            </a:r>
            <a:r>
              <a:rPr lang="en-GB" dirty="0" err="1">
                <a:solidFill>
                  <a:schemeClr val="tx1"/>
                </a:solidFill>
                <a:latin typeface="Avenir Next LT Pro Light" panose="020B0304020202020204" pitchFamily="34" charset="0"/>
              </a:rPr>
              <a:t>Bortoli</a:t>
            </a:r>
            <a:r>
              <a:rPr lang="en-GB" dirty="0">
                <a:solidFill>
                  <a:schemeClr val="tx1"/>
                </a:solidFill>
                <a:latin typeface="Avenir Next LT Pro Light" panose="020B0304020202020204" pitchFamily="34" charset="0"/>
              </a:rPr>
              <a:t> – Bruno </a:t>
            </a:r>
            <a:r>
              <a:rPr lang="en-GB" dirty="0" err="1">
                <a:solidFill>
                  <a:schemeClr val="tx1"/>
                </a:solidFill>
                <a:latin typeface="Avenir Next LT Pro Light" panose="020B0304020202020204" pitchFamily="34" charset="0"/>
              </a:rPr>
              <a:t>Sciarrone</a:t>
            </a:r>
            <a:endParaRPr lang="en-GB" dirty="0">
              <a:solidFill>
                <a:schemeClr val="tx1"/>
              </a:solidFill>
              <a:latin typeface="Avenir Next LT Pro Light" panose="020B0304020202020204" pitchFamily="34" charset="0"/>
            </a:endParaRPr>
          </a:p>
        </p:txBody>
      </p:sp>
      <p:sp>
        <p:nvSpPr>
          <p:cNvPr id="31" name="Rettangolo 30">
            <a:extLst>
              <a:ext uri="{FF2B5EF4-FFF2-40B4-BE49-F238E27FC236}">
                <a16:creationId xmlns:a16="http://schemas.microsoft.com/office/drawing/2014/main" id="{BA6AB1C9-6239-4C9D-BEFF-A249FA7FBC7A}"/>
              </a:ext>
            </a:extLst>
          </p:cNvPr>
          <p:cNvSpPr/>
          <p:nvPr/>
        </p:nvSpPr>
        <p:spPr>
          <a:xfrm>
            <a:off x="0" y="-4099"/>
            <a:ext cx="12192000" cy="48873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dirty="0">
                <a:solidFill>
                  <a:schemeClr val="tx1"/>
                </a:solidFill>
                <a:latin typeface="Avenir Next LT Pro Light" panose="020B0304020202020204" pitchFamily="34" charset="0"/>
              </a:rPr>
              <a:t>Creative Programming and Computing</a:t>
            </a:r>
            <a:endParaRPr lang="en-GB" dirty="0">
              <a:solidFill>
                <a:schemeClr val="tx1"/>
              </a:solidFill>
              <a:latin typeface="Avenir Next LT Pro Light" panose="020B0304020202020204" pitchFamily="34" charset="0"/>
            </a:endParaRPr>
          </a:p>
        </p:txBody>
      </p:sp>
      <p:sp>
        <p:nvSpPr>
          <p:cNvPr id="21" name="CasellaDiTesto 20">
            <a:extLst>
              <a:ext uri="{FF2B5EF4-FFF2-40B4-BE49-F238E27FC236}">
                <a16:creationId xmlns:a16="http://schemas.microsoft.com/office/drawing/2014/main" id="{7FB5C28F-6EA9-4DE6-8815-90DE7F647974}"/>
              </a:ext>
            </a:extLst>
          </p:cNvPr>
          <p:cNvSpPr txBox="1"/>
          <p:nvPr/>
        </p:nvSpPr>
        <p:spPr>
          <a:xfrm>
            <a:off x="10347319" y="6428968"/>
            <a:ext cx="1747145" cy="369332"/>
          </a:xfrm>
          <a:prstGeom prst="rect">
            <a:avLst/>
          </a:prstGeom>
          <a:noFill/>
        </p:spPr>
        <p:txBody>
          <a:bodyPr wrap="none" rtlCol="0">
            <a:spAutoFit/>
          </a:bodyPr>
          <a:lstStyle/>
          <a:p>
            <a:pPr algn="r"/>
            <a:r>
              <a:rPr lang="it-IT" dirty="0" err="1">
                <a:latin typeface="Avenir Next LT Pro Light" panose="020B0304020202020204" pitchFamily="34" charset="0"/>
              </a:rPr>
              <a:t>a.a</a:t>
            </a:r>
            <a:r>
              <a:rPr lang="it-IT" dirty="0">
                <a:latin typeface="Avenir Next LT Pro Light" panose="020B0304020202020204" pitchFamily="34" charset="0"/>
              </a:rPr>
              <a:t>. 2021/2022</a:t>
            </a:r>
            <a:endParaRPr lang="en-GB" dirty="0">
              <a:latin typeface="Avenir Next LT Pro Light" panose="020B0304020202020204" pitchFamily="34" charset="0"/>
            </a:endParaRPr>
          </a:p>
        </p:txBody>
      </p:sp>
      <p:sp>
        <p:nvSpPr>
          <p:cNvPr id="22" name="CasellaDiTesto 21">
            <a:extLst>
              <a:ext uri="{FF2B5EF4-FFF2-40B4-BE49-F238E27FC236}">
                <a16:creationId xmlns:a16="http://schemas.microsoft.com/office/drawing/2014/main" id="{1012BF64-F99D-4F21-8EDC-ABD35A1F616E}"/>
              </a:ext>
            </a:extLst>
          </p:cNvPr>
          <p:cNvSpPr txBox="1"/>
          <p:nvPr/>
        </p:nvSpPr>
        <p:spPr>
          <a:xfrm>
            <a:off x="8656417" y="51029"/>
            <a:ext cx="3535583" cy="369332"/>
          </a:xfrm>
          <a:prstGeom prst="rect">
            <a:avLst/>
          </a:prstGeom>
          <a:noFill/>
        </p:spPr>
        <p:txBody>
          <a:bodyPr wrap="none" rtlCol="0">
            <a:spAutoFit/>
          </a:bodyPr>
          <a:lstStyle/>
          <a:p>
            <a:pPr algn="r"/>
            <a:r>
              <a:rPr lang="it-IT" dirty="0">
                <a:latin typeface="Avenir Next LT Pro Light" panose="020B0304020202020204" pitchFamily="34" charset="0"/>
              </a:rPr>
              <a:t>Music and Acoustic Engineering</a:t>
            </a:r>
            <a:endParaRPr lang="en-GB" dirty="0">
              <a:latin typeface="Avenir Next LT Pro Light" panose="020B0304020202020204" pitchFamily="34" charset="0"/>
            </a:endParaRPr>
          </a:p>
        </p:txBody>
      </p:sp>
      <p:sp>
        <p:nvSpPr>
          <p:cNvPr id="13" name="CasellaDiTesto 12">
            <a:extLst>
              <a:ext uri="{FF2B5EF4-FFF2-40B4-BE49-F238E27FC236}">
                <a16:creationId xmlns:a16="http://schemas.microsoft.com/office/drawing/2014/main" id="{06B6DAD6-9EA6-D1BA-1D8E-39ECBC7F9B37}"/>
              </a:ext>
            </a:extLst>
          </p:cNvPr>
          <p:cNvSpPr txBox="1"/>
          <p:nvPr/>
        </p:nvSpPr>
        <p:spPr>
          <a:xfrm>
            <a:off x="591671" y="914400"/>
            <a:ext cx="4057521" cy="646331"/>
          </a:xfrm>
          <a:prstGeom prst="rect">
            <a:avLst/>
          </a:prstGeom>
          <a:noFill/>
        </p:spPr>
        <p:txBody>
          <a:bodyPr wrap="none" rtlCol="0">
            <a:spAutoFit/>
          </a:bodyPr>
          <a:lstStyle/>
          <a:p>
            <a:r>
              <a:rPr lang="en-GB" sz="3600" dirty="0">
                <a:solidFill>
                  <a:schemeClr val="bg1"/>
                </a:solidFill>
                <a:latin typeface="Avenir Next" panose="020B0503020202020204" pitchFamily="34" charset="0"/>
              </a:rPr>
              <a:t>Design - Overview</a:t>
            </a:r>
          </a:p>
        </p:txBody>
      </p:sp>
      <p:pic>
        <p:nvPicPr>
          <p:cNvPr id="32" name="Immagine 31" descr="Immagine che contiene testo, scuro, veivolo&#10;&#10;Descrizione generata automaticamente">
            <a:extLst>
              <a:ext uri="{FF2B5EF4-FFF2-40B4-BE49-F238E27FC236}">
                <a16:creationId xmlns:a16="http://schemas.microsoft.com/office/drawing/2014/main" id="{A09F777C-F5D6-EDE8-57AE-100B71847F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6699" y="1198691"/>
            <a:ext cx="3823626" cy="2269689"/>
          </a:xfrm>
          <a:prstGeom prst="rect">
            <a:avLst/>
          </a:prstGeom>
        </p:spPr>
      </p:pic>
      <p:pic>
        <p:nvPicPr>
          <p:cNvPr id="35" name="Immagine 34" descr="Immagine che contiene testo&#10;&#10;Descrizione generata automaticamente">
            <a:extLst>
              <a:ext uri="{FF2B5EF4-FFF2-40B4-BE49-F238E27FC236}">
                <a16:creationId xmlns:a16="http://schemas.microsoft.com/office/drawing/2014/main" id="{14C3AD3D-72B8-BD29-F8B3-2242B5414A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6699" y="3605540"/>
            <a:ext cx="3823628" cy="2269690"/>
          </a:xfrm>
          <a:prstGeom prst="rect">
            <a:avLst/>
          </a:prstGeom>
        </p:spPr>
      </p:pic>
      <p:sp>
        <p:nvSpPr>
          <p:cNvPr id="45" name="CasellaDiTesto 44">
            <a:extLst>
              <a:ext uri="{FF2B5EF4-FFF2-40B4-BE49-F238E27FC236}">
                <a16:creationId xmlns:a16="http://schemas.microsoft.com/office/drawing/2014/main" id="{364D8410-A0E8-0DB6-31DE-A565ECF08A40}"/>
              </a:ext>
            </a:extLst>
          </p:cNvPr>
          <p:cNvSpPr txBox="1"/>
          <p:nvPr/>
        </p:nvSpPr>
        <p:spPr>
          <a:xfrm>
            <a:off x="591671" y="1710667"/>
            <a:ext cx="6741458" cy="4401205"/>
          </a:xfrm>
          <a:prstGeom prst="rect">
            <a:avLst/>
          </a:prstGeom>
          <a:noFill/>
        </p:spPr>
        <p:txBody>
          <a:bodyPr wrap="square" rtlCol="0">
            <a:spAutoFit/>
          </a:bodyPr>
          <a:lstStyle/>
          <a:p>
            <a:r>
              <a:rPr lang="en-GB" sz="2000" dirty="0">
                <a:solidFill>
                  <a:schemeClr val="bg1"/>
                </a:solidFill>
                <a:latin typeface="Avenir Next" panose="020B0503020202020204" pitchFamily="34" charset="0"/>
              </a:rPr>
              <a:t>Two main scenarios with different elements</a:t>
            </a:r>
          </a:p>
          <a:p>
            <a:endParaRPr lang="en-GB" sz="2000" dirty="0">
              <a:solidFill>
                <a:schemeClr val="bg1"/>
              </a:solidFill>
              <a:latin typeface="Avenir Next" panose="020B0503020202020204" pitchFamily="34" charset="0"/>
            </a:endParaRPr>
          </a:p>
          <a:p>
            <a:r>
              <a:rPr lang="en-GB" sz="2000" dirty="0">
                <a:solidFill>
                  <a:schemeClr val="bg1"/>
                </a:solidFill>
                <a:latin typeface="Avenir Next" panose="020B0503020202020204" pitchFamily="34" charset="0"/>
              </a:rPr>
              <a:t>Night time:</a:t>
            </a:r>
          </a:p>
          <a:p>
            <a:endParaRPr lang="en-GB" sz="2000" dirty="0">
              <a:solidFill>
                <a:schemeClr val="bg1"/>
              </a:solidFill>
              <a:latin typeface="Avenir Next" panose="020B0503020202020204" pitchFamily="34" charset="0"/>
            </a:endParaRPr>
          </a:p>
          <a:p>
            <a:pPr marL="342900" indent="-342900">
              <a:buFont typeface="Arial" panose="020B0604020202020204" pitchFamily="34" charset="0"/>
              <a:buChar char="•"/>
            </a:pPr>
            <a:r>
              <a:rPr lang="en-GB" sz="2000" dirty="0">
                <a:solidFill>
                  <a:schemeClr val="bg1"/>
                </a:solidFill>
                <a:latin typeface="Avenir Next" panose="020B0503020202020204" pitchFamily="34" charset="0"/>
              </a:rPr>
              <a:t>Interaction with the stars</a:t>
            </a:r>
          </a:p>
          <a:p>
            <a:pPr marL="342900" indent="-342900">
              <a:buFont typeface="Arial" panose="020B0604020202020204" pitchFamily="34" charset="0"/>
              <a:buChar char="•"/>
            </a:pPr>
            <a:r>
              <a:rPr lang="en-GB" sz="2000" dirty="0">
                <a:solidFill>
                  <a:schemeClr val="bg1"/>
                </a:solidFill>
                <a:latin typeface="Avenir Next" panose="020B0503020202020204" pitchFamily="34" charset="0"/>
              </a:rPr>
              <a:t>Presence of the Moon</a:t>
            </a:r>
          </a:p>
          <a:p>
            <a:pPr marL="342900" indent="-342900">
              <a:buFont typeface="Arial" panose="020B0604020202020204" pitchFamily="34" charset="0"/>
              <a:buChar char="•"/>
            </a:pPr>
            <a:r>
              <a:rPr lang="en-GB" sz="2000" dirty="0">
                <a:solidFill>
                  <a:schemeClr val="bg1"/>
                </a:solidFill>
                <a:latin typeface="Avenir Next" panose="020B0503020202020204" pitchFamily="34" charset="0"/>
              </a:rPr>
              <a:t>Visible pollution </a:t>
            </a:r>
          </a:p>
          <a:p>
            <a:endParaRPr lang="en-GB" sz="2000" dirty="0">
              <a:solidFill>
                <a:schemeClr val="bg1"/>
              </a:solidFill>
              <a:latin typeface="Avenir Next" panose="020B0503020202020204" pitchFamily="34" charset="0"/>
            </a:endParaRPr>
          </a:p>
          <a:p>
            <a:r>
              <a:rPr lang="en-GB" sz="2000" dirty="0">
                <a:solidFill>
                  <a:schemeClr val="bg1"/>
                </a:solidFill>
                <a:latin typeface="Avenir Next" panose="020B0503020202020204" pitchFamily="34" charset="0"/>
              </a:rPr>
              <a:t>Day time:</a:t>
            </a:r>
          </a:p>
          <a:p>
            <a:endParaRPr lang="en-GB" sz="2000" dirty="0">
              <a:solidFill>
                <a:schemeClr val="bg1"/>
              </a:solidFill>
              <a:latin typeface="Avenir Next" panose="020B0503020202020204" pitchFamily="34" charset="0"/>
            </a:endParaRPr>
          </a:p>
          <a:p>
            <a:pPr marL="342900" indent="-342900">
              <a:buFont typeface="Arial" panose="020B0604020202020204" pitchFamily="34" charset="0"/>
              <a:buChar char="•"/>
            </a:pPr>
            <a:r>
              <a:rPr lang="en-GB" sz="2000" dirty="0">
                <a:solidFill>
                  <a:schemeClr val="bg1"/>
                </a:solidFill>
                <a:latin typeface="Avenir Next" panose="020B0503020202020204" pitchFamily="34" charset="0"/>
              </a:rPr>
              <a:t>Less intuitive interaction</a:t>
            </a:r>
          </a:p>
          <a:p>
            <a:pPr marL="342900" indent="-342900">
              <a:buFont typeface="Arial" panose="020B0604020202020204" pitchFamily="34" charset="0"/>
              <a:buChar char="•"/>
            </a:pPr>
            <a:r>
              <a:rPr lang="en-GB" sz="2000" dirty="0">
                <a:solidFill>
                  <a:schemeClr val="bg1"/>
                </a:solidFill>
                <a:latin typeface="Avenir Next" panose="020B0503020202020204" pitchFamily="34" charset="0"/>
              </a:rPr>
              <a:t>Presence of the Sun</a:t>
            </a:r>
          </a:p>
          <a:p>
            <a:pPr marL="342900" indent="-342900">
              <a:buFont typeface="Arial" panose="020B0604020202020204" pitchFamily="34" charset="0"/>
              <a:buChar char="•"/>
            </a:pPr>
            <a:r>
              <a:rPr lang="en-GB" sz="2000" dirty="0">
                <a:solidFill>
                  <a:schemeClr val="bg1"/>
                </a:solidFill>
                <a:latin typeface="Avenir Next" panose="020B0503020202020204" pitchFamily="34" charset="0"/>
              </a:rPr>
              <a:t>Immersive experience</a:t>
            </a:r>
          </a:p>
          <a:p>
            <a:endParaRPr lang="en-GB" sz="2000" dirty="0">
              <a:solidFill>
                <a:schemeClr val="bg1"/>
              </a:solidFill>
              <a:latin typeface="Avenir Next" panose="020B0503020202020204" pitchFamily="34" charset="0"/>
            </a:endParaRPr>
          </a:p>
        </p:txBody>
      </p:sp>
    </p:spTree>
    <p:extLst>
      <p:ext uri="{BB962C8B-B14F-4D97-AF65-F5344CB8AC3E}">
        <p14:creationId xmlns:p14="http://schemas.microsoft.com/office/powerpoint/2010/main" val="820018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41" name="Rectangle 40">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useBgFill="1">
        <p:nvSpPr>
          <p:cNvPr id="43" name="Rectangle 42">
            <a:extLst>
              <a:ext uri="{FF2B5EF4-FFF2-40B4-BE49-F238E27FC236}">
                <a16:creationId xmlns:a16="http://schemas.microsoft.com/office/drawing/2014/main" id="{A069235B-22DB-4231-8291-D64DA2CDE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16" name="Rettangolo 15">
            <a:extLst>
              <a:ext uri="{FF2B5EF4-FFF2-40B4-BE49-F238E27FC236}">
                <a16:creationId xmlns:a16="http://schemas.microsoft.com/office/drawing/2014/main" id="{2BCBDF65-D7DA-47EE-9942-52F4E2D54548}"/>
              </a:ext>
            </a:extLst>
          </p:cNvPr>
          <p:cNvSpPr/>
          <p:nvPr/>
        </p:nvSpPr>
        <p:spPr>
          <a:xfrm>
            <a:off x="0" y="6369268"/>
            <a:ext cx="12192000" cy="48873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latin typeface="Avenir Next LT Pro Light" panose="020B0304020202020204" pitchFamily="34" charset="0"/>
              </a:rPr>
              <a:t>Federico Ceriola – Gian Marco De </a:t>
            </a:r>
            <a:r>
              <a:rPr lang="en-GB" dirty="0" err="1">
                <a:solidFill>
                  <a:schemeClr val="tx1"/>
                </a:solidFill>
                <a:latin typeface="Avenir Next LT Pro Light" panose="020B0304020202020204" pitchFamily="34" charset="0"/>
              </a:rPr>
              <a:t>Bortoli</a:t>
            </a:r>
            <a:r>
              <a:rPr lang="en-GB" dirty="0">
                <a:solidFill>
                  <a:schemeClr val="tx1"/>
                </a:solidFill>
                <a:latin typeface="Avenir Next LT Pro Light" panose="020B0304020202020204" pitchFamily="34" charset="0"/>
              </a:rPr>
              <a:t> – Bruno </a:t>
            </a:r>
            <a:r>
              <a:rPr lang="en-GB" dirty="0" err="1">
                <a:solidFill>
                  <a:schemeClr val="tx1"/>
                </a:solidFill>
                <a:latin typeface="Avenir Next LT Pro Light" panose="020B0304020202020204" pitchFamily="34" charset="0"/>
              </a:rPr>
              <a:t>Sciarrone</a:t>
            </a:r>
            <a:endParaRPr lang="en-GB" dirty="0">
              <a:solidFill>
                <a:schemeClr val="tx1"/>
              </a:solidFill>
              <a:latin typeface="Avenir Next LT Pro Light" panose="020B0304020202020204" pitchFamily="34" charset="0"/>
            </a:endParaRPr>
          </a:p>
        </p:txBody>
      </p:sp>
      <p:sp>
        <p:nvSpPr>
          <p:cNvPr id="31" name="Rettangolo 30">
            <a:extLst>
              <a:ext uri="{FF2B5EF4-FFF2-40B4-BE49-F238E27FC236}">
                <a16:creationId xmlns:a16="http://schemas.microsoft.com/office/drawing/2014/main" id="{BA6AB1C9-6239-4C9D-BEFF-A249FA7FBC7A}"/>
              </a:ext>
            </a:extLst>
          </p:cNvPr>
          <p:cNvSpPr/>
          <p:nvPr/>
        </p:nvSpPr>
        <p:spPr>
          <a:xfrm>
            <a:off x="0" y="-4099"/>
            <a:ext cx="12192000" cy="48873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dirty="0">
                <a:solidFill>
                  <a:schemeClr val="tx1"/>
                </a:solidFill>
                <a:latin typeface="Avenir Next LT Pro Light" panose="020B0304020202020204" pitchFamily="34" charset="0"/>
              </a:rPr>
              <a:t>Creative Programming and Computing</a:t>
            </a:r>
            <a:endParaRPr lang="en-GB" dirty="0">
              <a:solidFill>
                <a:schemeClr val="tx1"/>
              </a:solidFill>
              <a:latin typeface="Avenir Next LT Pro Light" panose="020B0304020202020204" pitchFamily="34" charset="0"/>
            </a:endParaRPr>
          </a:p>
        </p:txBody>
      </p:sp>
      <p:sp>
        <p:nvSpPr>
          <p:cNvPr id="21" name="CasellaDiTesto 20">
            <a:extLst>
              <a:ext uri="{FF2B5EF4-FFF2-40B4-BE49-F238E27FC236}">
                <a16:creationId xmlns:a16="http://schemas.microsoft.com/office/drawing/2014/main" id="{7FB5C28F-6EA9-4DE6-8815-90DE7F647974}"/>
              </a:ext>
            </a:extLst>
          </p:cNvPr>
          <p:cNvSpPr txBox="1"/>
          <p:nvPr/>
        </p:nvSpPr>
        <p:spPr>
          <a:xfrm>
            <a:off x="10347319" y="6428968"/>
            <a:ext cx="1747145" cy="369332"/>
          </a:xfrm>
          <a:prstGeom prst="rect">
            <a:avLst/>
          </a:prstGeom>
          <a:noFill/>
        </p:spPr>
        <p:txBody>
          <a:bodyPr wrap="none" rtlCol="0">
            <a:spAutoFit/>
          </a:bodyPr>
          <a:lstStyle/>
          <a:p>
            <a:pPr algn="r"/>
            <a:r>
              <a:rPr lang="it-IT" dirty="0" err="1">
                <a:latin typeface="Avenir Next LT Pro Light" panose="020B0304020202020204" pitchFamily="34" charset="0"/>
              </a:rPr>
              <a:t>a.a</a:t>
            </a:r>
            <a:r>
              <a:rPr lang="it-IT" dirty="0">
                <a:latin typeface="Avenir Next LT Pro Light" panose="020B0304020202020204" pitchFamily="34" charset="0"/>
              </a:rPr>
              <a:t>. 2021/2022</a:t>
            </a:r>
            <a:endParaRPr lang="en-GB" dirty="0">
              <a:latin typeface="Avenir Next LT Pro Light" panose="020B0304020202020204" pitchFamily="34" charset="0"/>
            </a:endParaRPr>
          </a:p>
        </p:txBody>
      </p:sp>
      <p:sp>
        <p:nvSpPr>
          <p:cNvPr id="22" name="CasellaDiTesto 21">
            <a:extLst>
              <a:ext uri="{FF2B5EF4-FFF2-40B4-BE49-F238E27FC236}">
                <a16:creationId xmlns:a16="http://schemas.microsoft.com/office/drawing/2014/main" id="{1012BF64-F99D-4F21-8EDC-ABD35A1F616E}"/>
              </a:ext>
            </a:extLst>
          </p:cNvPr>
          <p:cNvSpPr txBox="1"/>
          <p:nvPr/>
        </p:nvSpPr>
        <p:spPr>
          <a:xfrm>
            <a:off x="8656417" y="51029"/>
            <a:ext cx="3535583" cy="369332"/>
          </a:xfrm>
          <a:prstGeom prst="rect">
            <a:avLst/>
          </a:prstGeom>
          <a:noFill/>
        </p:spPr>
        <p:txBody>
          <a:bodyPr wrap="none" rtlCol="0">
            <a:spAutoFit/>
          </a:bodyPr>
          <a:lstStyle/>
          <a:p>
            <a:pPr algn="r"/>
            <a:r>
              <a:rPr lang="it-IT" dirty="0">
                <a:latin typeface="Avenir Next LT Pro Light" panose="020B0304020202020204" pitchFamily="34" charset="0"/>
              </a:rPr>
              <a:t>Music and Acoustic Engineering</a:t>
            </a:r>
            <a:endParaRPr lang="en-GB" dirty="0">
              <a:latin typeface="Avenir Next LT Pro Light" panose="020B0304020202020204" pitchFamily="34" charset="0"/>
            </a:endParaRPr>
          </a:p>
        </p:txBody>
      </p:sp>
      <p:sp>
        <p:nvSpPr>
          <p:cNvPr id="13" name="CasellaDiTesto 12">
            <a:extLst>
              <a:ext uri="{FF2B5EF4-FFF2-40B4-BE49-F238E27FC236}">
                <a16:creationId xmlns:a16="http://schemas.microsoft.com/office/drawing/2014/main" id="{06B6DAD6-9EA6-D1BA-1D8E-39ECBC7F9B37}"/>
              </a:ext>
            </a:extLst>
          </p:cNvPr>
          <p:cNvSpPr txBox="1"/>
          <p:nvPr/>
        </p:nvSpPr>
        <p:spPr>
          <a:xfrm>
            <a:off x="591671" y="914400"/>
            <a:ext cx="1208985" cy="646331"/>
          </a:xfrm>
          <a:prstGeom prst="rect">
            <a:avLst/>
          </a:prstGeom>
          <a:noFill/>
        </p:spPr>
        <p:txBody>
          <a:bodyPr wrap="none" rtlCol="0">
            <a:spAutoFit/>
          </a:bodyPr>
          <a:lstStyle/>
          <a:p>
            <a:r>
              <a:rPr lang="en-GB" sz="3600" dirty="0">
                <a:solidFill>
                  <a:schemeClr val="bg1"/>
                </a:solidFill>
                <a:latin typeface="Avenir Next" panose="020B0503020202020204" pitchFamily="34" charset="0"/>
              </a:rPr>
              <a:t>Stars</a:t>
            </a:r>
          </a:p>
        </p:txBody>
      </p:sp>
      <p:sp>
        <p:nvSpPr>
          <p:cNvPr id="2" name="CasellaDiTesto 1">
            <a:extLst>
              <a:ext uri="{FF2B5EF4-FFF2-40B4-BE49-F238E27FC236}">
                <a16:creationId xmlns:a16="http://schemas.microsoft.com/office/drawing/2014/main" id="{201D68C7-E429-A55E-2499-0732FC225813}"/>
              </a:ext>
            </a:extLst>
          </p:cNvPr>
          <p:cNvSpPr txBox="1"/>
          <p:nvPr/>
        </p:nvSpPr>
        <p:spPr>
          <a:xfrm>
            <a:off x="506479" y="1762800"/>
            <a:ext cx="6508513" cy="1938992"/>
          </a:xfrm>
          <a:prstGeom prst="rect">
            <a:avLst/>
          </a:prstGeom>
          <a:noFill/>
          <a:ln>
            <a:solidFill>
              <a:schemeClr val="accent1">
                <a:shade val="50000"/>
              </a:schemeClr>
            </a:solidFill>
          </a:ln>
        </p:spPr>
        <p:txBody>
          <a:bodyPr wrap="square" rtlCol="0">
            <a:spAutoFit/>
          </a:bodyPr>
          <a:lstStyle/>
          <a:p>
            <a:r>
              <a:rPr lang="en-GB" sz="2000" dirty="0">
                <a:solidFill>
                  <a:schemeClr val="bg1"/>
                </a:solidFill>
                <a:latin typeface="Avenir Next" panose="020B0503020202020204" pitchFamily="34" charset="0"/>
              </a:rPr>
              <a:t>The star plot is based on:</a:t>
            </a:r>
          </a:p>
          <a:p>
            <a:endParaRPr lang="en-GB" sz="2000" dirty="0">
              <a:solidFill>
                <a:schemeClr val="bg1"/>
              </a:solidFill>
              <a:latin typeface="Avenir Next" panose="020B0503020202020204" pitchFamily="34" charset="0"/>
            </a:endParaRPr>
          </a:p>
          <a:p>
            <a:pPr marL="342900" indent="-342900">
              <a:buFont typeface="Arial" panose="020B0604020202020204" pitchFamily="34" charset="0"/>
              <a:buChar char="•"/>
            </a:pPr>
            <a:r>
              <a:rPr lang="en-GB" sz="2000" dirty="0">
                <a:solidFill>
                  <a:schemeClr val="bg1"/>
                </a:solidFill>
                <a:latin typeface="Avenir Next" panose="020B0503020202020204" pitchFamily="34" charset="0"/>
              </a:rPr>
              <a:t>Real database with information about coordinates (J2000), temperature and visual magnitude</a:t>
            </a:r>
          </a:p>
          <a:p>
            <a:pPr marL="342900" indent="-342900">
              <a:buFont typeface="Arial" panose="020B0604020202020204" pitchFamily="34" charset="0"/>
              <a:buChar char="•"/>
            </a:pPr>
            <a:r>
              <a:rPr lang="en-GB" sz="2000" dirty="0">
                <a:solidFill>
                  <a:schemeClr val="bg1"/>
                </a:solidFill>
                <a:latin typeface="Avenir Next" panose="020B0503020202020204" pitchFamily="34" charset="0"/>
              </a:rPr>
              <a:t>Current time at first launch of app</a:t>
            </a:r>
          </a:p>
          <a:p>
            <a:pPr marL="342900" indent="-342900">
              <a:buFont typeface="Arial" panose="020B0604020202020204" pitchFamily="34" charset="0"/>
              <a:buChar char="•"/>
            </a:pPr>
            <a:r>
              <a:rPr lang="en-GB" sz="2000" dirty="0">
                <a:solidFill>
                  <a:schemeClr val="bg1"/>
                </a:solidFill>
                <a:latin typeface="Avenir Next" panose="020B0503020202020204" pitchFamily="34" charset="0"/>
              </a:rPr>
              <a:t>GPS position of the user</a:t>
            </a:r>
          </a:p>
        </p:txBody>
      </p:sp>
      <p:sp>
        <p:nvSpPr>
          <p:cNvPr id="3" name="CasellaDiTesto 2">
            <a:extLst>
              <a:ext uri="{FF2B5EF4-FFF2-40B4-BE49-F238E27FC236}">
                <a16:creationId xmlns:a16="http://schemas.microsoft.com/office/drawing/2014/main" id="{2A220A03-6D6A-8642-CBBE-3501CE3ACB4D}"/>
              </a:ext>
            </a:extLst>
          </p:cNvPr>
          <p:cNvSpPr txBox="1"/>
          <p:nvPr/>
        </p:nvSpPr>
        <p:spPr>
          <a:xfrm>
            <a:off x="506479" y="5103417"/>
            <a:ext cx="6508513" cy="1015663"/>
          </a:xfrm>
          <a:prstGeom prst="rect">
            <a:avLst/>
          </a:prstGeom>
          <a:noFill/>
          <a:ln>
            <a:solidFill>
              <a:schemeClr val="accent1">
                <a:shade val="50000"/>
              </a:schemeClr>
            </a:solidFill>
          </a:ln>
        </p:spPr>
        <p:txBody>
          <a:bodyPr wrap="none" rtlCol="0">
            <a:spAutoFit/>
          </a:bodyPr>
          <a:lstStyle/>
          <a:p>
            <a:pPr marL="342900" indent="-342900">
              <a:buFont typeface="Arial" panose="020B0604020202020204" pitchFamily="34" charset="0"/>
              <a:buChar char="•"/>
            </a:pPr>
            <a:r>
              <a:rPr lang="en-GB" sz="2000" dirty="0">
                <a:solidFill>
                  <a:schemeClr val="bg1"/>
                </a:solidFill>
                <a:latin typeface="Avenir Next" panose="020B0503020202020204" pitchFamily="34" charset="0"/>
              </a:rPr>
              <a:t>Projection in cartesian coordinates</a:t>
            </a:r>
          </a:p>
          <a:p>
            <a:pPr marL="342900" indent="-342900">
              <a:buFont typeface="Arial" panose="020B0604020202020204" pitchFamily="34" charset="0"/>
              <a:buChar char="•"/>
            </a:pPr>
            <a:r>
              <a:rPr lang="en-GB" sz="2000" dirty="0" err="1">
                <a:solidFill>
                  <a:schemeClr val="bg1"/>
                </a:solidFill>
                <a:latin typeface="Avenir Next" panose="020B0503020202020204" pitchFamily="34" charset="0"/>
              </a:rPr>
              <a:t>Color</a:t>
            </a:r>
            <a:r>
              <a:rPr lang="en-GB" sz="2000" dirty="0">
                <a:solidFill>
                  <a:schemeClr val="bg1"/>
                </a:solidFill>
                <a:latin typeface="Avenir Next" panose="020B0503020202020204" pitchFamily="34" charset="0"/>
              </a:rPr>
              <a:t> based on the temperature</a:t>
            </a:r>
          </a:p>
          <a:p>
            <a:pPr marL="342900" indent="-342900">
              <a:buFont typeface="Arial" panose="020B0604020202020204" pitchFamily="34" charset="0"/>
              <a:buChar char="•"/>
            </a:pPr>
            <a:r>
              <a:rPr lang="en-GB" sz="2000" dirty="0">
                <a:solidFill>
                  <a:schemeClr val="bg1"/>
                </a:solidFill>
                <a:latin typeface="Avenir Next" panose="020B0503020202020204" pitchFamily="34" charset="0"/>
              </a:rPr>
              <a:t>Dimension and Opacity based on visual magnitude</a:t>
            </a:r>
          </a:p>
        </p:txBody>
      </p:sp>
      <p:sp>
        <p:nvSpPr>
          <p:cNvPr id="4" name="Freccia giù 3">
            <a:extLst>
              <a:ext uri="{FF2B5EF4-FFF2-40B4-BE49-F238E27FC236}">
                <a16:creationId xmlns:a16="http://schemas.microsoft.com/office/drawing/2014/main" id="{36C6A801-9CC0-4FCD-D2B6-3B76952C7E30}"/>
              </a:ext>
            </a:extLst>
          </p:cNvPr>
          <p:cNvSpPr/>
          <p:nvPr/>
        </p:nvSpPr>
        <p:spPr>
          <a:xfrm>
            <a:off x="3413332" y="4069438"/>
            <a:ext cx="694806" cy="8881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Immagine 5" descr="Immagine che contiene pioggia, natura, oggetto da esterni, cielo notturno&#10;&#10;Descrizione generata automaticamente">
            <a:extLst>
              <a:ext uri="{FF2B5EF4-FFF2-40B4-BE49-F238E27FC236}">
                <a16:creationId xmlns:a16="http://schemas.microsoft.com/office/drawing/2014/main" id="{398C587D-6523-1829-8ED6-F0A00C0EB3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9614" y="2688656"/>
            <a:ext cx="4876270" cy="2355620"/>
          </a:xfrm>
          <a:prstGeom prst="rect">
            <a:avLst/>
          </a:prstGeom>
        </p:spPr>
      </p:pic>
    </p:spTree>
    <p:extLst>
      <p:ext uri="{BB962C8B-B14F-4D97-AF65-F5344CB8AC3E}">
        <p14:creationId xmlns:p14="http://schemas.microsoft.com/office/powerpoint/2010/main" val="3197711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41" name="Rectangle 40">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useBgFill="1">
        <p:nvSpPr>
          <p:cNvPr id="43" name="Rectangle 42">
            <a:extLst>
              <a:ext uri="{FF2B5EF4-FFF2-40B4-BE49-F238E27FC236}">
                <a16:creationId xmlns:a16="http://schemas.microsoft.com/office/drawing/2014/main" id="{A069235B-22DB-4231-8291-D64DA2CDE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16" name="Rettangolo 15">
            <a:extLst>
              <a:ext uri="{FF2B5EF4-FFF2-40B4-BE49-F238E27FC236}">
                <a16:creationId xmlns:a16="http://schemas.microsoft.com/office/drawing/2014/main" id="{2BCBDF65-D7DA-47EE-9942-52F4E2D54548}"/>
              </a:ext>
            </a:extLst>
          </p:cNvPr>
          <p:cNvSpPr/>
          <p:nvPr/>
        </p:nvSpPr>
        <p:spPr>
          <a:xfrm>
            <a:off x="0" y="6369268"/>
            <a:ext cx="12192000" cy="48873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latin typeface="Avenir Next LT Pro Light" panose="020B0304020202020204" pitchFamily="34" charset="0"/>
              </a:rPr>
              <a:t>Federico Ceriola – Gian Marco De </a:t>
            </a:r>
            <a:r>
              <a:rPr lang="en-GB" dirty="0" err="1">
                <a:solidFill>
                  <a:schemeClr val="tx1"/>
                </a:solidFill>
                <a:latin typeface="Avenir Next LT Pro Light" panose="020B0304020202020204" pitchFamily="34" charset="0"/>
              </a:rPr>
              <a:t>Bortoli</a:t>
            </a:r>
            <a:r>
              <a:rPr lang="en-GB" dirty="0">
                <a:solidFill>
                  <a:schemeClr val="tx1"/>
                </a:solidFill>
                <a:latin typeface="Avenir Next LT Pro Light" panose="020B0304020202020204" pitchFamily="34" charset="0"/>
              </a:rPr>
              <a:t> – Bruno </a:t>
            </a:r>
            <a:r>
              <a:rPr lang="en-GB" dirty="0" err="1">
                <a:solidFill>
                  <a:schemeClr val="tx1"/>
                </a:solidFill>
                <a:latin typeface="Avenir Next LT Pro Light" panose="020B0304020202020204" pitchFamily="34" charset="0"/>
              </a:rPr>
              <a:t>Sciarrone</a:t>
            </a:r>
            <a:endParaRPr lang="en-GB" dirty="0">
              <a:solidFill>
                <a:schemeClr val="tx1"/>
              </a:solidFill>
              <a:latin typeface="Avenir Next LT Pro Light" panose="020B0304020202020204" pitchFamily="34" charset="0"/>
            </a:endParaRPr>
          </a:p>
        </p:txBody>
      </p:sp>
      <p:sp>
        <p:nvSpPr>
          <p:cNvPr id="31" name="Rettangolo 30">
            <a:extLst>
              <a:ext uri="{FF2B5EF4-FFF2-40B4-BE49-F238E27FC236}">
                <a16:creationId xmlns:a16="http://schemas.microsoft.com/office/drawing/2014/main" id="{BA6AB1C9-6239-4C9D-BEFF-A249FA7FBC7A}"/>
              </a:ext>
            </a:extLst>
          </p:cNvPr>
          <p:cNvSpPr/>
          <p:nvPr/>
        </p:nvSpPr>
        <p:spPr>
          <a:xfrm>
            <a:off x="0" y="-4099"/>
            <a:ext cx="12192000" cy="48873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dirty="0">
                <a:solidFill>
                  <a:schemeClr val="tx1"/>
                </a:solidFill>
                <a:latin typeface="Avenir Next LT Pro Light" panose="020B0304020202020204" pitchFamily="34" charset="0"/>
              </a:rPr>
              <a:t>Creative Programming and Computing</a:t>
            </a:r>
            <a:endParaRPr lang="en-GB" dirty="0">
              <a:solidFill>
                <a:schemeClr val="tx1"/>
              </a:solidFill>
              <a:latin typeface="Avenir Next LT Pro Light" panose="020B0304020202020204" pitchFamily="34" charset="0"/>
            </a:endParaRPr>
          </a:p>
        </p:txBody>
      </p:sp>
      <p:sp>
        <p:nvSpPr>
          <p:cNvPr id="21" name="CasellaDiTesto 20">
            <a:extLst>
              <a:ext uri="{FF2B5EF4-FFF2-40B4-BE49-F238E27FC236}">
                <a16:creationId xmlns:a16="http://schemas.microsoft.com/office/drawing/2014/main" id="{7FB5C28F-6EA9-4DE6-8815-90DE7F647974}"/>
              </a:ext>
            </a:extLst>
          </p:cNvPr>
          <p:cNvSpPr txBox="1"/>
          <p:nvPr/>
        </p:nvSpPr>
        <p:spPr>
          <a:xfrm>
            <a:off x="10347319" y="6428968"/>
            <a:ext cx="1747145" cy="369332"/>
          </a:xfrm>
          <a:prstGeom prst="rect">
            <a:avLst/>
          </a:prstGeom>
          <a:noFill/>
        </p:spPr>
        <p:txBody>
          <a:bodyPr wrap="none" rtlCol="0">
            <a:spAutoFit/>
          </a:bodyPr>
          <a:lstStyle/>
          <a:p>
            <a:pPr algn="r"/>
            <a:r>
              <a:rPr lang="it-IT" dirty="0" err="1">
                <a:latin typeface="Avenir Next LT Pro Light" panose="020B0304020202020204" pitchFamily="34" charset="0"/>
              </a:rPr>
              <a:t>a.a</a:t>
            </a:r>
            <a:r>
              <a:rPr lang="it-IT" dirty="0">
                <a:latin typeface="Avenir Next LT Pro Light" panose="020B0304020202020204" pitchFamily="34" charset="0"/>
              </a:rPr>
              <a:t>. 2021/2022</a:t>
            </a:r>
            <a:endParaRPr lang="en-GB" dirty="0">
              <a:latin typeface="Avenir Next LT Pro Light" panose="020B0304020202020204" pitchFamily="34" charset="0"/>
            </a:endParaRPr>
          </a:p>
        </p:txBody>
      </p:sp>
      <p:sp>
        <p:nvSpPr>
          <p:cNvPr id="22" name="CasellaDiTesto 21">
            <a:extLst>
              <a:ext uri="{FF2B5EF4-FFF2-40B4-BE49-F238E27FC236}">
                <a16:creationId xmlns:a16="http://schemas.microsoft.com/office/drawing/2014/main" id="{1012BF64-F99D-4F21-8EDC-ABD35A1F616E}"/>
              </a:ext>
            </a:extLst>
          </p:cNvPr>
          <p:cNvSpPr txBox="1"/>
          <p:nvPr/>
        </p:nvSpPr>
        <p:spPr>
          <a:xfrm>
            <a:off x="8656417" y="51029"/>
            <a:ext cx="3535583" cy="369332"/>
          </a:xfrm>
          <a:prstGeom prst="rect">
            <a:avLst/>
          </a:prstGeom>
          <a:noFill/>
        </p:spPr>
        <p:txBody>
          <a:bodyPr wrap="none" rtlCol="0">
            <a:spAutoFit/>
          </a:bodyPr>
          <a:lstStyle/>
          <a:p>
            <a:pPr algn="r"/>
            <a:r>
              <a:rPr lang="it-IT" dirty="0">
                <a:latin typeface="Avenir Next LT Pro Light" panose="020B0304020202020204" pitchFamily="34" charset="0"/>
              </a:rPr>
              <a:t>Music and Acoustic Engineering</a:t>
            </a:r>
            <a:endParaRPr lang="en-GB" dirty="0">
              <a:latin typeface="Avenir Next LT Pro Light" panose="020B0304020202020204" pitchFamily="34" charset="0"/>
            </a:endParaRPr>
          </a:p>
        </p:txBody>
      </p:sp>
      <p:sp>
        <p:nvSpPr>
          <p:cNvPr id="13" name="CasellaDiTesto 12">
            <a:extLst>
              <a:ext uri="{FF2B5EF4-FFF2-40B4-BE49-F238E27FC236}">
                <a16:creationId xmlns:a16="http://schemas.microsoft.com/office/drawing/2014/main" id="{06B6DAD6-9EA6-D1BA-1D8E-39ECBC7F9B37}"/>
              </a:ext>
            </a:extLst>
          </p:cNvPr>
          <p:cNvSpPr txBox="1"/>
          <p:nvPr/>
        </p:nvSpPr>
        <p:spPr>
          <a:xfrm>
            <a:off x="591671" y="914400"/>
            <a:ext cx="3269293" cy="646331"/>
          </a:xfrm>
          <a:prstGeom prst="rect">
            <a:avLst/>
          </a:prstGeom>
          <a:noFill/>
        </p:spPr>
        <p:txBody>
          <a:bodyPr wrap="none" rtlCol="0">
            <a:spAutoFit/>
          </a:bodyPr>
          <a:lstStyle/>
          <a:p>
            <a:r>
              <a:rPr lang="en-GB" sz="3600" dirty="0">
                <a:solidFill>
                  <a:schemeClr val="bg1"/>
                </a:solidFill>
                <a:latin typeface="Avenir Next" panose="020B0503020202020204" pitchFamily="34" charset="0"/>
              </a:rPr>
              <a:t>Pollution Layer</a:t>
            </a:r>
          </a:p>
        </p:txBody>
      </p:sp>
      <p:sp>
        <p:nvSpPr>
          <p:cNvPr id="2" name="CasellaDiTesto 1">
            <a:extLst>
              <a:ext uri="{FF2B5EF4-FFF2-40B4-BE49-F238E27FC236}">
                <a16:creationId xmlns:a16="http://schemas.microsoft.com/office/drawing/2014/main" id="{201D68C7-E429-A55E-2499-0732FC225813}"/>
              </a:ext>
            </a:extLst>
          </p:cNvPr>
          <p:cNvSpPr txBox="1"/>
          <p:nvPr/>
        </p:nvSpPr>
        <p:spPr>
          <a:xfrm>
            <a:off x="506479" y="1762800"/>
            <a:ext cx="6273817" cy="707886"/>
          </a:xfrm>
          <a:prstGeom prst="rect">
            <a:avLst/>
          </a:prstGeom>
          <a:noFill/>
          <a:ln>
            <a:solidFill>
              <a:schemeClr val="accent1">
                <a:shade val="50000"/>
              </a:schemeClr>
            </a:solidFill>
          </a:ln>
        </p:spPr>
        <p:txBody>
          <a:bodyPr wrap="square" rtlCol="0">
            <a:spAutoFit/>
          </a:bodyPr>
          <a:lstStyle/>
          <a:p>
            <a:r>
              <a:rPr lang="en-GB" sz="2000" dirty="0">
                <a:solidFill>
                  <a:schemeClr val="bg1"/>
                </a:solidFill>
                <a:latin typeface="Avenir Next" panose="020B0503020202020204" pitchFamily="34" charset="0"/>
              </a:rPr>
              <a:t>The light pollution simulation is obtained with the Perlin noise algorithm</a:t>
            </a:r>
          </a:p>
        </p:txBody>
      </p:sp>
      <p:pic>
        <p:nvPicPr>
          <p:cNvPr id="7" name="Immagine 6" descr="Immagine che contiene natura, cielo notturno&#10;&#10;Descrizione generata automaticamente">
            <a:extLst>
              <a:ext uri="{FF2B5EF4-FFF2-40B4-BE49-F238E27FC236}">
                <a16:creationId xmlns:a16="http://schemas.microsoft.com/office/drawing/2014/main" id="{3888CEA1-9A03-0ADF-0B71-BC6BDB3414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4992" y="1418670"/>
            <a:ext cx="4663695" cy="2650768"/>
          </a:xfrm>
          <a:prstGeom prst="rect">
            <a:avLst/>
          </a:prstGeom>
        </p:spPr>
      </p:pic>
    </p:spTree>
    <p:extLst>
      <p:ext uri="{BB962C8B-B14F-4D97-AF65-F5344CB8AC3E}">
        <p14:creationId xmlns:p14="http://schemas.microsoft.com/office/powerpoint/2010/main" val="77797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41" name="Rectangle 40">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useBgFill="1">
        <p:nvSpPr>
          <p:cNvPr id="43" name="Rectangle 42">
            <a:extLst>
              <a:ext uri="{FF2B5EF4-FFF2-40B4-BE49-F238E27FC236}">
                <a16:creationId xmlns:a16="http://schemas.microsoft.com/office/drawing/2014/main" id="{A069235B-22DB-4231-8291-D64DA2CDE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16" name="Rettangolo 15">
            <a:extLst>
              <a:ext uri="{FF2B5EF4-FFF2-40B4-BE49-F238E27FC236}">
                <a16:creationId xmlns:a16="http://schemas.microsoft.com/office/drawing/2014/main" id="{2BCBDF65-D7DA-47EE-9942-52F4E2D54548}"/>
              </a:ext>
            </a:extLst>
          </p:cNvPr>
          <p:cNvSpPr/>
          <p:nvPr/>
        </p:nvSpPr>
        <p:spPr>
          <a:xfrm>
            <a:off x="0" y="6369268"/>
            <a:ext cx="12192000" cy="48873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latin typeface="Avenir Next LT Pro Light" panose="020B0304020202020204" pitchFamily="34" charset="0"/>
              </a:rPr>
              <a:t>Federico Ceriola – Gian Marco De </a:t>
            </a:r>
            <a:r>
              <a:rPr lang="en-GB" dirty="0" err="1">
                <a:solidFill>
                  <a:schemeClr val="tx1"/>
                </a:solidFill>
                <a:latin typeface="Avenir Next LT Pro Light" panose="020B0304020202020204" pitchFamily="34" charset="0"/>
              </a:rPr>
              <a:t>Bortoli</a:t>
            </a:r>
            <a:r>
              <a:rPr lang="en-GB" dirty="0">
                <a:solidFill>
                  <a:schemeClr val="tx1"/>
                </a:solidFill>
                <a:latin typeface="Avenir Next LT Pro Light" panose="020B0304020202020204" pitchFamily="34" charset="0"/>
              </a:rPr>
              <a:t> – Bruno </a:t>
            </a:r>
            <a:r>
              <a:rPr lang="en-GB" dirty="0" err="1">
                <a:solidFill>
                  <a:schemeClr val="tx1"/>
                </a:solidFill>
                <a:latin typeface="Avenir Next LT Pro Light" panose="020B0304020202020204" pitchFamily="34" charset="0"/>
              </a:rPr>
              <a:t>Sciarrone</a:t>
            </a:r>
            <a:endParaRPr lang="en-GB" dirty="0">
              <a:solidFill>
                <a:schemeClr val="tx1"/>
              </a:solidFill>
              <a:latin typeface="Avenir Next LT Pro Light" panose="020B0304020202020204" pitchFamily="34" charset="0"/>
            </a:endParaRPr>
          </a:p>
        </p:txBody>
      </p:sp>
      <p:sp>
        <p:nvSpPr>
          <p:cNvPr id="31" name="Rettangolo 30">
            <a:extLst>
              <a:ext uri="{FF2B5EF4-FFF2-40B4-BE49-F238E27FC236}">
                <a16:creationId xmlns:a16="http://schemas.microsoft.com/office/drawing/2014/main" id="{BA6AB1C9-6239-4C9D-BEFF-A249FA7FBC7A}"/>
              </a:ext>
            </a:extLst>
          </p:cNvPr>
          <p:cNvSpPr/>
          <p:nvPr/>
        </p:nvSpPr>
        <p:spPr>
          <a:xfrm>
            <a:off x="0" y="-4099"/>
            <a:ext cx="12192000" cy="48873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dirty="0">
                <a:solidFill>
                  <a:schemeClr val="tx1"/>
                </a:solidFill>
                <a:latin typeface="Avenir Next LT Pro Light" panose="020B0304020202020204" pitchFamily="34" charset="0"/>
              </a:rPr>
              <a:t>Creative Programming and Computing</a:t>
            </a:r>
            <a:endParaRPr lang="en-GB" dirty="0">
              <a:solidFill>
                <a:schemeClr val="tx1"/>
              </a:solidFill>
              <a:latin typeface="Avenir Next LT Pro Light" panose="020B0304020202020204" pitchFamily="34" charset="0"/>
            </a:endParaRPr>
          </a:p>
        </p:txBody>
      </p:sp>
      <p:sp>
        <p:nvSpPr>
          <p:cNvPr id="21" name="CasellaDiTesto 20">
            <a:extLst>
              <a:ext uri="{FF2B5EF4-FFF2-40B4-BE49-F238E27FC236}">
                <a16:creationId xmlns:a16="http://schemas.microsoft.com/office/drawing/2014/main" id="{7FB5C28F-6EA9-4DE6-8815-90DE7F647974}"/>
              </a:ext>
            </a:extLst>
          </p:cNvPr>
          <p:cNvSpPr txBox="1"/>
          <p:nvPr/>
        </p:nvSpPr>
        <p:spPr>
          <a:xfrm>
            <a:off x="10347319" y="6428968"/>
            <a:ext cx="1747145" cy="369332"/>
          </a:xfrm>
          <a:prstGeom prst="rect">
            <a:avLst/>
          </a:prstGeom>
          <a:noFill/>
        </p:spPr>
        <p:txBody>
          <a:bodyPr wrap="none" rtlCol="0">
            <a:spAutoFit/>
          </a:bodyPr>
          <a:lstStyle/>
          <a:p>
            <a:pPr algn="r"/>
            <a:r>
              <a:rPr lang="it-IT" dirty="0" err="1">
                <a:latin typeface="Avenir Next LT Pro Light" panose="020B0304020202020204" pitchFamily="34" charset="0"/>
              </a:rPr>
              <a:t>a.a</a:t>
            </a:r>
            <a:r>
              <a:rPr lang="it-IT" dirty="0">
                <a:latin typeface="Avenir Next LT Pro Light" panose="020B0304020202020204" pitchFamily="34" charset="0"/>
              </a:rPr>
              <a:t>. 2021/2022</a:t>
            </a:r>
            <a:endParaRPr lang="en-GB" dirty="0">
              <a:latin typeface="Avenir Next LT Pro Light" panose="020B0304020202020204" pitchFamily="34" charset="0"/>
            </a:endParaRPr>
          </a:p>
        </p:txBody>
      </p:sp>
      <p:sp>
        <p:nvSpPr>
          <p:cNvPr id="22" name="CasellaDiTesto 21">
            <a:extLst>
              <a:ext uri="{FF2B5EF4-FFF2-40B4-BE49-F238E27FC236}">
                <a16:creationId xmlns:a16="http://schemas.microsoft.com/office/drawing/2014/main" id="{1012BF64-F99D-4F21-8EDC-ABD35A1F616E}"/>
              </a:ext>
            </a:extLst>
          </p:cNvPr>
          <p:cNvSpPr txBox="1"/>
          <p:nvPr/>
        </p:nvSpPr>
        <p:spPr>
          <a:xfrm>
            <a:off x="8656417" y="51029"/>
            <a:ext cx="3535583" cy="369332"/>
          </a:xfrm>
          <a:prstGeom prst="rect">
            <a:avLst/>
          </a:prstGeom>
          <a:noFill/>
        </p:spPr>
        <p:txBody>
          <a:bodyPr wrap="none" rtlCol="0">
            <a:spAutoFit/>
          </a:bodyPr>
          <a:lstStyle/>
          <a:p>
            <a:pPr algn="r"/>
            <a:r>
              <a:rPr lang="it-IT" dirty="0">
                <a:latin typeface="Avenir Next LT Pro Light" panose="020B0304020202020204" pitchFamily="34" charset="0"/>
              </a:rPr>
              <a:t>Music and Acoustic Engineering</a:t>
            </a:r>
            <a:endParaRPr lang="en-GB" dirty="0">
              <a:latin typeface="Avenir Next LT Pro Light" panose="020B0304020202020204" pitchFamily="34" charset="0"/>
            </a:endParaRPr>
          </a:p>
        </p:txBody>
      </p:sp>
      <p:sp>
        <p:nvSpPr>
          <p:cNvPr id="13" name="CasellaDiTesto 12">
            <a:extLst>
              <a:ext uri="{FF2B5EF4-FFF2-40B4-BE49-F238E27FC236}">
                <a16:creationId xmlns:a16="http://schemas.microsoft.com/office/drawing/2014/main" id="{06B6DAD6-9EA6-D1BA-1D8E-39ECBC7F9B37}"/>
              </a:ext>
            </a:extLst>
          </p:cNvPr>
          <p:cNvSpPr txBox="1"/>
          <p:nvPr/>
        </p:nvSpPr>
        <p:spPr>
          <a:xfrm>
            <a:off x="591671" y="914400"/>
            <a:ext cx="6038128" cy="646331"/>
          </a:xfrm>
          <a:prstGeom prst="rect">
            <a:avLst/>
          </a:prstGeom>
          <a:noFill/>
        </p:spPr>
        <p:txBody>
          <a:bodyPr wrap="none" rtlCol="0">
            <a:spAutoFit/>
          </a:bodyPr>
          <a:lstStyle/>
          <a:p>
            <a:r>
              <a:rPr lang="en-GB" sz="3600" dirty="0">
                <a:solidFill>
                  <a:schemeClr val="bg1"/>
                </a:solidFill>
                <a:latin typeface="Avenir Next" panose="020B0503020202020204" pitchFamily="34" charset="0"/>
              </a:rPr>
              <a:t>Interaction – OSC messages</a:t>
            </a:r>
          </a:p>
        </p:txBody>
      </p:sp>
    </p:spTree>
    <p:extLst>
      <p:ext uri="{BB962C8B-B14F-4D97-AF65-F5344CB8AC3E}">
        <p14:creationId xmlns:p14="http://schemas.microsoft.com/office/powerpoint/2010/main" val="4007434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41" name="Rectangle 40">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useBgFill="1">
        <p:nvSpPr>
          <p:cNvPr id="43" name="Rectangle 42">
            <a:extLst>
              <a:ext uri="{FF2B5EF4-FFF2-40B4-BE49-F238E27FC236}">
                <a16:creationId xmlns:a16="http://schemas.microsoft.com/office/drawing/2014/main" id="{A069235B-22DB-4231-8291-D64DA2CDE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16" name="Rettangolo 15">
            <a:extLst>
              <a:ext uri="{FF2B5EF4-FFF2-40B4-BE49-F238E27FC236}">
                <a16:creationId xmlns:a16="http://schemas.microsoft.com/office/drawing/2014/main" id="{2BCBDF65-D7DA-47EE-9942-52F4E2D54548}"/>
              </a:ext>
            </a:extLst>
          </p:cNvPr>
          <p:cNvSpPr/>
          <p:nvPr/>
        </p:nvSpPr>
        <p:spPr>
          <a:xfrm>
            <a:off x="0" y="6369268"/>
            <a:ext cx="12192000" cy="48873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latin typeface="Avenir Next LT Pro Light" panose="020B0304020202020204" pitchFamily="34" charset="0"/>
              </a:rPr>
              <a:t>Federico Ceriola – Gian Marco De </a:t>
            </a:r>
            <a:r>
              <a:rPr lang="en-GB" dirty="0" err="1">
                <a:solidFill>
                  <a:schemeClr val="tx1"/>
                </a:solidFill>
                <a:latin typeface="Avenir Next LT Pro Light" panose="020B0304020202020204" pitchFamily="34" charset="0"/>
              </a:rPr>
              <a:t>Bortoli</a:t>
            </a:r>
            <a:r>
              <a:rPr lang="en-GB" dirty="0">
                <a:solidFill>
                  <a:schemeClr val="tx1"/>
                </a:solidFill>
                <a:latin typeface="Avenir Next LT Pro Light" panose="020B0304020202020204" pitchFamily="34" charset="0"/>
              </a:rPr>
              <a:t> – Bruno </a:t>
            </a:r>
            <a:r>
              <a:rPr lang="en-GB" dirty="0" err="1">
                <a:solidFill>
                  <a:schemeClr val="tx1"/>
                </a:solidFill>
                <a:latin typeface="Avenir Next LT Pro Light" panose="020B0304020202020204" pitchFamily="34" charset="0"/>
              </a:rPr>
              <a:t>Sciarrone</a:t>
            </a:r>
            <a:endParaRPr lang="en-GB" dirty="0">
              <a:solidFill>
                <a:schemeClr val="tx1"/>
              </a:solidFill>
              <a:latin typeface="Avenir Next LT Pro Light" panose="020B0304020202020204" pitchFamily="34" charset="0"/>
            </a:endParaRPr>
          </a:p>
        </p:txBody>
      </p:sp>
      <p:sp>
        <p:nvSpPr>
          <p:cNvPr id="31" name="Rettangolo 30">
            <a:extLst>
              <a:ext uri="{FF2B5EF4-FFF2-40B4-BE49-F238E27FC236}">
                <a16:creationId xmlns:a16="http://schemas.microsoft.com/office/drawing/2014/main" id="{BA6AB1C9-6239-4C9D-BEFF-A249FA7FBC7A}"/>
              </a:ext>
            </a:extLst>
          </p:cNvPr>
          <p:cNvSpPr/>
          <p:nvPr/>
        </p:nvSpPr>
        <p:spPr>
          <a:xfrm>
            <a:off x="0" y="-4099"/>
            <a:ext cx="12192000" cy="48873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dirty="0">
                <a:solidFill>
                  <a:schemeClr val="tx1"/>
                </a:solidFill>
                <a:latin typeface="Avenir Next LT Pro Light" panose="020B0304020202020204" pitchFamily="34" charset="0"/>
              </a:rPr>
              <a:t>Creative Programming and Computing</a:t>
            </a:r>
            <a:endParaRPr lang="en-GB" dirty="0">
              <a:solidFill>
                <a:schemeClr val="tx1"/>
              </a:solidFill>
              <a:latin typeface="Avenir Next LT Pro Light" panose="020B0304020202020204" pitchFamily="34" charset="0"/>
            </a:endParaRPr>
          </a:p>
        </p:txBody>
      </p:sp>
      <p:sp>
        <p:nvSpPr>
          <p:cNvPr id="21" name="CasellaDiTesto 20">
            <a:extLst>
              <a:ext uri="{FF2B5EF4-FFF2-40B4-BE49-F238E27FC236}">
                <a16:creationId xmlns:a16="http://schemas.microsoft.com/office/drawing/2014/main" id="{7FB5C28F-6EA9-4DE6-8815-90DE7F647974}"/>
              </a:ext>
            </a:extLst>
          </p:cNvPr>
          <p:cNvSpPr txBox="1"/>
          <p:nvPr/>
        </p:nvSpPr>
        <p:spPr>
          <a:xfrm>
            <a:off x="10347319" y="6428968"/>
            <a:ext cx="1747145" cy="369332"/>
          </a:xfrm>
          <a:prstGeom prst="rect">
            <a:avLst/>
          </a:prstGeom>
          <a:noFill/>
        </p:spPr>
        <p:txBody>
          <a:bodyPr wrap="none" rtlCol="0">
            <a:spAutoFit/>
          </a:bodyPr>
          <a:lstStyle/>
          <a:p>
            <a:pPr algn="r"/>
            <a:r>
              <a:rPr lang="it-IT" dirty="0" err="1">
                <a:latin typeface="Avenir Next LT Pro Light" panose="020B0304020202020204" pitchFamily="34" charset="0"/>
              </a:rPr>
              <a:t>a.a</a:t>
            </a:r>
            <a:r>
              <a:rPr lang="it-IT" dirty="0">
                <a:latin typeface="Avenir Next LT Pro Light" panose="020B0304020202020204" pitchFamily="34" charset="0"/>
              </a:rPr>
              <a:t>. 2021/2022</a:t>
            </a:r>
            <a:endParaRPr lang="en-GB" dirty="0">
              <a:latin typeface="Avenir Next LT Pro Light" panose="020B0304020202020204" pitchFamily="34" charset="0"/>
            </a:endParaRPr>
          </a:p>
        </p:txBody>
      </p:sp>
      <p:sp>
        <p:nvSpPr>
          <p:cNvPr id="22" name="CasellaDiTesto 21">
            <a:extLst>
              <a:ext uri="{FF2B5EF4-FFF2-40B4-BE49-F238E27FC236}">
                <a16:creationId xmlns:a16="http://schemas.microsoft.com/office/drawing/2014/main" id="{1012BF64-F99D-4F21-8EDC-ABD35A1F616E}"/>
              </a:ext>
            </a:extLst>
          </p:cNvPr>
          <p:cNvSpPr txBox="1"/>
          <p:nvPr/>
        </p:nvSpPr>
        <p:spPr>
          <a:xfrm>
            <a:off x="8656417" y="51029"/>
            <a:ext cx="3535583" cy="369332"/>
          </a:xfrm>
          <a:prstGeom prst="rect">
            <a:avLst/>
          </a:prstGeom>
          <a:noFill/>
        </p:spPr>
        <p:txBody>
          <a:bodyPr wrap="none" rtlCol="0">
            <a:spAutoFit/>
          </a:bodyPr>
          <a:lstStyle/>
          <a:p>
            <a:pPr algn="r"/>
            <a:r>
              <a:rPr lang="it-IT" dirty="0">
                <a:latin typeface="Avenir Next LT Pro Light" panose="020B0304020202020204" pitchFamily="34" charset="0"/>
              </a:rPr>
              <a:t>Music and Acoustic Engineering</a:t>
            </a:r>
            <a:endParaRPr lang="en-GB" dirty="0">
              <a:latin typeface="Avenir Next LT Pro Light" panose="020B0304020202020204" pitchFamily="34" charset="0"/>
            </a:endParaRPr>
          </a:p>
        </p:txBody>
      </p:sp>
      <p:sp>
        <p:nvSpPr>
          <p:cNvPr id="13" name="CasellaDiTesto 12">
            <a:extLst>
              <a:ext uri="{FF2B5EF4-FFF2-40B4-BE49-F238E27FC236}">
                <a16:creationId xmlns:a16="http://schemas.microsoft.com/office/drawing/2014/main" id="{06B6DAD6-9EA6-D1BA-1D8E-39ECBC7F9B37}"/>
              </a:ext>
            </a:extLst>
          </p:cNvPr>
          <p:cNvSpPr txBox="1"/>
          <p:nvPr/>
        </p:nvSpPr>
        <p:spPr>
          <a:xfrm>
            <a:off x="591671" y="914400"/>
            <a:ext cx="4045595" cy="646331"/>
          </a:xfrm>
          <a:prstGeom prst="rect">
            <a:avLst/>
          </a:prstGeom>
          <a:noFill/>
        </p:spPr>
        <p:txBody>
          <a:bodyPr wrap="none" rtlCol="0">
            <a:spAutoFit/>
          </a:bodyPr>
          <a:lstStyle/>
          <a:p>
            <a:r>
              <a:rPr lang="en-GB" sz="3600" dirty="0">
                <a:solidFill>
                  <a:schemeClr val="bg1"/>
                </a:solidFill>
                <a:latin typeface="Avenir Next" panose="020B0503020202020204" pitchFamily="34" charset="0"/>
              </a:rPr>
              <a:t>Sound Generation</a:t>
            </a:r>
          </a:p>
        </p:txBody>
      </p:sp>
    </p:spTree>
    <p:extLst>
      <p:ext uri="{BB962C8B-B14F-4D97-AF65-F5344CB8AC3E}">
        <p14:creationId xmlns:p14="http://schemas.microsoft.com/office/powerpoint/2010/main" val="11476547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Custom 8">
      <a:dk1>
        <a:sysClr val="windowText" lastClr="000000"/>
      </a:dk1>
      <a:lt1>
        <a:sysClr val="window" lastClr="FFFFFF"/>
      </a:lt1>
      <a:dk2>
        <a:srgbClr val="696464"/>
      </a:dk2>
      <a:lt2>
        <a:srgbClr val="E9E5DC"/>
      </a:lt2>
      <a:accent1>
        <a:srgbClr val="96A9A9"/>
      </a:accent1>
      <a:accent2>
        <a:srgbClr val="CB581F"/>
      </a:accent2>
      <a:accent3>
        <a:srgbClr val="A28E6A"/>
      </a:accent3>
      <a:accent4>
        <a:srgbClr val="956251"/>
      </a:accent4>
      <a:accent5>
        <a:srgbClr val="918485"/>
      </a:accent5>
      <a:accent6>
        <a:srgbClr val="855D5D"/>
      </a:accent6>
      <a:hlink>
        <a:srgbClr val="D0690C"/>
      </a:hlink>
      <a:folHlink>
        <a:srgbClr val="9696A0"/>
      </a:folHlink>
    </a:clrScheme>
    <a:fontScheme name="Savon">
      <a:majorFont>
        <a:latin typeface="Goudy Old Style"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oudy Old Style"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docProps/app.xml><?xml version="1.0" encoding="utf-8"?>
<Properties xmlns="http://schemas.openxmlformats.org/officeDocument/2006/extended-properties" xmlns:vt="http://schemas.openxmlformats.org/officeDocument/2006/docPropsVTypes">
  <TotalTime>1436</TotalTime>
  <Words>833</Words>
  <Application>Microsoft Macintosh PowerPoint</Application>
  <PresentationFormat>Widescreen</PresentationFormat>
  <Paragraphs>155</Paragraphs>
  <Slides>13</Slides>
  <Notes>0</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13</vt:i4>
      </vt:variant>
    </vt:vector>
  </HeadingPairs>
  <TitlesOfParts>
    <vt:vector size="20" baseType="lpstr">
      <vt:lpstr>Amasis MT Pro Light</vt:lpstr>
      <vt:lpstr>Arial</vt:lpstr>
      <vt:lpstr>Avenir Next</vt:lpstr>
      <vt:lpstr>Avenir Next LT Pro Light</vt:lpstr>
      <vt:lpstr>Garamond</vt:lpstr>
      <vt:lpstr>Goudy Old Style</vt:lpstr>
      <vt:lpstr>SavonVTI</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Federico Ceriola</dc:creator>
  <cp:lastModifiedBy>Federico Ceriola</cp:lastModifiedBy>
  <cp:revision>10</cp:revision>
  <dcterms:created xsi:type="dcterms:W3CDTF">2021-12-01T10:17:18Z</dcterms:created>
  <dcterms:modified xsi:type="dcterms:W3CDTF">2022-06-26T17:03:10Z</dcterms:modified>
</cp:coreProperties>
</file>